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notesMasterIdLst>
    <p:notesMasterId r:id="rId32"/>
  </p:notesMasterIdLst>
  <p:sldIdLst>
    <p:sldId id="256" r:id="rId3"/>
    <p:sldId id="257" r:id="rId4"/>
    <p:sldId id="469" r:id="rId5"/>
    <p:sldId id="471" r:id="rId6"/>
    <p:sldId id="502" r:id="rId7"/>
    <p:sldId id="482" r:id="rId8"/>
    <p:sldId id="483" r:id="rId9"/>
    <p:sldId id="484" r:id="rId10"/>
    <p:sldId id="496" r:id="rId11"/>
    <p:sldId id="503" r:id="rId12"/>
    <p:sldId id="261" r:id="rId13"/>
    <p:sldId id="262" r:id="rId14"/>
    <p:sldId id="474" r:id="rId15"/>
    <p:sldId id="477" r:id="rId16"/>
    <p:sldId id="485" r:id="rId17"/>
    <p:sldId id="504" r:id="rId18"/>
    <p:sldId id="489" r:id="rId19"/>
    <p:sldId id="490" r:id="rId20"/>
    <p:sldId id="491" r:id="rId21"/>
    <p:sldId id="492" r:id="rId22"/>
    <p:sldId id="493" r:id="rId23"/>
    <p:sldId id="263" r:id="rId24"/>
    <p:sldId id="505" r:id="rId25"/>
    <p:sldId id="510" r:id="rId26"/>
    <p:sldId id="512" r:id="rId27"/>
    <p:sldId id="513" r:id="rId28"/>
    <p:sldId id="511" r:id="rId29"/>
    <p:sldId id="515" r:id="rId30"/>
    <p:sldId id="285"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D2DF"/>
    <a:srgbClr val="7ECE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92" d="100"/>
          <a:sy n="92" d="100"/>
        </p:scale>
        <p:origin x="4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2C98C3-DC7D-4356-AD08-454D367C2932}"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021341A0-23C0-4C22-88C6-407C08D09484}">
      <dgm:prSet/>
      <dgm:spPr/>
      <dgm:t>
        <a:bodyPr/>
        <a:lstStyle/>
        <a:p>
          <a:pPr>
            <a:defRPr b="1"/>
          </a:pPr>
          <a:r>
            <a:rPr lang="en-IN"/>
            <a:t>Marketing</a:t>
          </a:r>
          <a:endParaRPr lang="en-US"/>
        </a:p>
      </dgm:t>
    </dgm:pt>
    <dgm:pt modelId="{455F4C59-57D0-4577-B5D9-3A432599AA18}" type="parTrans" cxnId="{BEF30028-7CF4-4384-B731-A6841F6018A0}">
      <dgm:prSet/>
      <dgm:spPr/>
      <dgm:t>
        <a:bodyPr/>
        <a:lstStyle/>
        <a:p>
          <a:endParaRPr lang="en-US"/>
        </a:p>
      </dgm:t>
    </dgm:pt>
    <dgm:pt modelId="{32242C7C-DCBB-4A3E-9542-C989C4FD81E7}" type="sibTrans" cxnId="{BEF30028-7CF4-4384-B731-A6841F6018A0}">
      <dgm:prSet/>
      <dgm:spPr/>
      <dgm:t>
        <a:bodyPr/>
        <a:lstStyle/>
        <a:p>
          <a:endParaRPr lang="en-US"/>
        </a:p>
      </dgm:t>
    </dgm:pt>
    <dgm:pt modelId="{A2C3ADC4-D3E2-4F9D-B697-D0A08C84FBF8}">
      <dgm:prSet/>
      <dgm:spPr/>
      <dgm:t>
        <a:bodyPr/>
        <a:lstStyle/>
        <a:p>
          <a:r>
            <a:rPr lang="en-US"/>
            <a:t>Generating personalized product recommendations</a:t>
          </a:r>
        </a:p>
      </dgm:t>
    </dgm:pt>
    <dgm:pt modelId="{0C239898-3E74-46D8-ADBC-14381F1CB23E}" type="parTrans" cxnId="{FFD00864-26D0-4851-8C86-DC8A2B566907}">
      <dgm:prSet/>
      <dgm:spPr/>
      <dgm:t>
        <a:bodyPr/>
        <a:lstStyle/>
        <a:p>
          <a:endParaRPr lang="en-US"/>
        </a:p>
      </dgm:t>
    </dgm:pt>
    <dgm:pt modelId="{78B95ACB-9A91-41CD-A236-3EA63D64098C}" type="sibTrans" cxnId="{FFD00864-26D0-4851-8C86-DC8A2B566907}">
      <dgm:prSet/>
      <dgm:spPr/>
      <dgm:t>
        <a:bodyPr/>
        <a:lstStyle/>
        <a:p>
          <a:endParaRPr lang="en-US"/>
        </a:p>
      </dgm:t>
    </dgm:pt>
    <dgm:pt modelId="{62889D64-FAA8-468E-A008-B6B091FB3FE0}">
      <dgm:prSet/>
      <dgm:spPr/>
      <dgm:t>
        <a:bodyPr/>
        <a:lstStyle/>
        <a:p>
          <a:r>
            <a:rPr lang="en-US" dirty="0"/>
            <a:t>Creating compelling copy and slogans</a:t>
          </a:r>
        </a:p>
      </dgm:t>
    </dgm:pt>
    <dgm:pt modelId="{53309867-4172-496E-8647-1E1498EE6680}" type="parTrans" cxnId="{36F74953-DC52-4395-85D3-0B83983F1C2E}">
      <dgm:prSet/>
      <dgm:spPr/>
      <dgm:t>
        <a:bodyPr/>
        <a:lstStyle/>
        <a:p>
          <a:endParaRPr lang="en-US"/>
        </a:p>
      </dgm:t>
    </dgm:pt>
    <dgm:pt modelId="{0F73E5BA-A20E-492E-B0F2-F14B30A2DD61}" type="sibTrans" cxnId="{36F74953-DC52-4395-85D3-0B83983F1C2E}">
      <dgm:prSet/>
      <dgm:spPr/>
      <dgm:t>
        <a:bodyPr/>
        <a:lstStyle/>
        <a:p>
          <a:endParaRPr lang="en-US"/>
        </a:p>
      </dgm:t>
    </dgm:pt>
    <dgm:pt modelId="{EF9AE20B-9169-4E55-A216-E598D636C0A3}">
      <dgm:prSet/>
      <dgm:spPr/>
      <dgm:t>
        <a:bodyPr/>
        <a:lstStyle/>
        <a:p>
          <a:r>
            <a:rPr lang="en-US"/>
            <a:t>Automating social media and email marketing</a:t>
          </a:r>
        </a:p>
      </dgm:t>
    </dgm:pt>
    <dgm:pt modelId="{E156D5B4-7180-4199-B18D-FA98538A1478}" type="parTrans" cxnId="{ED3251A7-B6D6-4991-89B5-D0E974C5F274}">
      <dgm:prSet/>
      <dgm:spPr/>
      <dgm:t>
        <a:bodyPr/>
        <a:lstStyle/>
        <a:p>
          <a:endParaRPr lang="en-US"/>
        </a:p>
      </dgm:t>
    </dgm:pt>
    <dgm:pt modelId="{B5B78D64-3CA9-427E-8071-642385B3CCB8}" type="sibTrans" cxnId="{ED3251A7-B6D6-4991-89B5-D0E974C5F274}">
      <dgm:prSet/>
      <dgm:spPr/>
      <dgm:t>
        <a:bodyPr/>
        <a:lstStyle/>
        <a:p>
          <a:endParaRPr lang="en-US"/>
        </a:p>
      </dgm:t>
    </dgm:pt>
    <dgm:pt modelId="{A415B83F-4198-4AEC-AD27-D5D77278B3CF}">
      <dgm:prSet/>
      <dgm:spPr/>
      <dgm:t>
        <a:bodyPr/>
        <a:lstStyle/>
        <a:p>
          <a:pPr>
            <a:defRPr b="1"/>
          </a:pPr>
          <a:r>
            <a:rPr lang="en-US"/>
            <a:t>Science and Medicine</a:t>
          </a:r>
        </a:p>
      </dgm:t>
    </dgm:pt>
    <dgm:pt modelId="{71FFCBED-ECD1-4F64-B323-D228930CE915}" type="parTrans" cxnId="{78EB3BD4-148C-441E-A0F7-7382E3B606D4}">
      <dgm:prSet/>
      <dgm:spPr/>
      <dgm:t>
        <a:bodyPr/>
        <a:lstStyle/>
        <a:p>
          <a:endParaRPr lang="en-US"/>
        </a:p>
      </dgm:t>
    </dgm:pt>
    <dgm:pt modelId="{9386E1D3-EC28-4D1D-BF17-86CC2DDD9B4D}" type="sibTrans" cxnId="{78EB3BD4-148C-441E-A0F7-7382E3B606D4}">
      <dgm:prSet/>
      <dgm:spPr/>
      <dgm:t>
        <a:bodyPr/>
        <a:lstStyle/>
        <a:p>
          <a:endParaRPr lang="en-US"/>
        </a:p>
      </dgm:t>
    </dgm:pt>
    <dgm:pt modelId="{C69D3D87-EF58-430B-B85A-9DBB056C6825}">
      <dgm:prSet/>
      <dgm:spPr/>
      <dgm:t>
        <a:bodyPr/>
        <a:lstStyle/>
        <a:p>
          <a:r>
            <a:rPr lang="en-US"/>
            <a:t>Extracting insights from scientific papers and databases</a:t>
          </a:r>
        </a:p>
      </dgm:t>
    </dgm:pt>
    <dgm:pt modelId="{99344426-C5C4-4C61-B330-936641C5099D}" type="parTrans" cxnId="{C721FB9D-F56F-47D2-9714-9CBB053E159D}">
      <dgm:prSet/>
      <dgm:spPr/>
      <dgm:t>
        <a:bodyPr/>
        <a:lstStyle/>
        <a:p>
          <a:endParaRPr lang="en-US"/>
        </a:p>
      </dgm:t>
    </dgm:pt>
    <dgm:pt modelId="{3AF50EF8-B218-4486-A352-DC5A8835E640}" type="sibTrans" cxnId="{C721FB9D-F56F-47D2-9714-9CBB053E159D}">
      <dgm:prSet/>
      <dgm:spPr/>
      <dgm:t>
        <a:bodyPr/>
        <a:lstStyle/>
        <a:p>
          <a:endParaRPr lang="en-US"/>
        </a:p>
      </dgm:t>
    </dgm:pt>
    <dgm:pt modelId="{C612D893-A107-4CDA-BF1D-D245F83BFE53}">
      <dgm:prSet/>
      <dgm:spPr/>
      <dgm:t>
        <a:bodyPr/>
        <a:lstStyle/>
        <a:p>
          <a:r>
            <a:rPr lang="en-US"/>
            <a:t>Diagnosing and treating diseases based on patients' symptoms and history</a:t>
          </a:r>
        </a:p>
      </dgm:t>
    </dgm:pt>
    <dgm:pt modelId="{D98C68B5-3294-4F34-B944-ECEAA846E53E}" type="parTrans" cxnId="{C90EDAEB-D738-4B80-8151-343E2DBF3187}">
      <dgm:prSet/>
      <dgm:spPr/>
      <dgm:t>
        <a:bodyPr/>
        <a:lstStyle/>
        <a:p>
          <a:endParaRPr lang="en-US"/>
        </a:p>
      </dgm:t>
    </dgm:pt>
    <dgm:pt modelId="{295D6179-D498-4546-B174-D7D0F65C7CCA}" type="sibTrans" cxnId="{C90EDAEB-D738-4B80-8151-343E2DBF3187}">
      <dgm:prSet/>
      <dgm:spPr/>
      <dgm:t>
        <a:bodyPr/>
        <a:lstStyle/>
        <a:p>
          <a:endParaRPr lang="en-US"/>
        </a:p>
      </dgm:t>
    </dgm:pt>
    <dgm:pt modelId="{8799E3DB-08B5-45EF-845F-D4AD909D7A35}">
      <dgm:prSet/>
      <dgm:spPr/>
      <dgm:t>
        <a:bodyPr/>
        <a:lstStyle/>
        <a:p>
          <a:r>
            <a:rPr lang="en-US"/>
            <a:t>Developing and testing new drugs and vaccines</a:t>
          </a:r>
        </a:p>
      </dgm:t>
    </dgm:pt>
    <dgm:pt modelId="{FF537975-9B8A-4D73-978B-91CD8D57CA4C}" type="parTrans" cxnId="{424E4C5F-E421-4E6C-B148-AF01F9CE7729}">
      <dgm:prSet/>
      <dgm:spPr/>
      <dgm:t>
        <a:bodyPr/>
        <a:lstStyle/>
        <a:p>
          <a:endParaRPr lang="en-US"/>
        </a:p>
      </dgm:t>
    </dgm:pt>
    <dgm:pt modelId="{AB9F5BBA-AB4B-47B2-93DA-A24076B3E598}" type="sibTrans" cxnId="{424E4C5F-E421-4E6C-B148-AF01F9CE7729}">
      <dgm:prSet/>
      <dgm:spPr/>
      <dgm:t>
        <a:bodyPr/>
        <a:lstStyle/>
        <a:p>
          <a:endParaRPr lang="en-US"/>
        </a:p>
      </dgm:t>
    </dgm:pt>
    <dgm:pt modelId="{C2CEDD01-8DE3-4CE4-9F47-D7E25D1F03F9}">
      <dgm:prSet/>
      <dgm:spPr/>
      <dgm:t>
        <a:bodyPr/>
        <a:lstStyle/>
        <a:p>
          <a:pPr>
            <a:defRPr b="1"/>
          </a:pPr>
          <a:r>
            <a:rPr lang="en-US"/>
            <a:t>Finance</a:t>
          </a:r>
        </a:p>
      </dgm:t>
    </dgm:pt>
    <dgm:pt modelId="{469B8713-9E7B-460A-9956-3560838F45CB}" type="parTrans" cxnId="{BEACB79B-BD51-4455-B583-026080A3BE7D}">
      <dgm:prSet/>
      <dgm:spPr/>
      <dgm:t>
        <a:bodyPr/>
        <a:lstStyle/>
        <a:p>
          <a:endParaRPr lang="en-US"/>
        </a:p>
      </dgm:t>
    </dgm:pt>
    <dgm:pt modelId="{DCE76ACF-800D-4320-9422-62303190FFC9}" type="sibTrans" cxnId="{BEACB79B-BD51-4455-B583-026080A3BE7D}">
      <dgm:prSet/>
      <dgm:spPr/>
      <dgm:t>
        <a:bodyPr/>
        <a:lstStyle/>
        <a:p>
          <a:endParaRPr lang="en-US"/>
        </a:p>
      </dgm:t>
    </dgm:pt>
    <dgm:pt modelId="{7769A36A-B30E-4D61-B136-96E1BABA0BCD}">
      <dgm:prSet/>
      <dgm:spPr/>
      <dgm:t>
        <a:bodyPr/>
        <a:lstStyle/>
        <a:p>
          <a:r>
            <a:rPr lang="en-US"/>
            <a:t>Forecasting market trends and risks</a:t>
          </a:r>
        </a:p>
      </dgm:t>
    </dgm:pt>
    <dgm:pt modelId="{FF698DE1-FF4E-43CC-802F-611244EB34C0}" type="parTrans" cxnId="{A8EDE3B1-C2AF-4688-AE41-FB8DD29C6282}">
      <dgm:prSet/>
      <dgm:spPr/>
      <dgm:t>
        <a:bodyPr/>
        <a:lstStyle/>
        <a:p>
          <a:endParaRPr lang="en-US"/>
        </a:p>
      </dgm:t>
    </dgm:pt>
    <dgm:pt modelId="{14D43FF0-4887-4741-A86D-9B68D725F421}" type="sibTrans" cxnId="{A8EDE3B1-C2AF-4688-AE41-FB8DD29C6282}">
      <dgm:prSet/>
      <dgm:spPr/>
      <dgm:t>
        <a:bodyPr/>
        <a:lstStyle/>
        <a:p>
          <a:endParaRPr lang="en-US"/>
        </a:p>
      </dgm:t>
    </dgm:pt>
    <dgm:pt modelId="{6B64F4A7-C8CE-4611-92FD-983739F6D759}">
      <dgm:prSet/>
      <dgm:spPr/>
      <dgm:t>
        <a:bodyPr/>
        <a:lstStyle/>
        <a:p>
          <a:r>
            <a:rPr lang="en-US" dirty="0"/>
            <a:t>Performing sentiment analysis of news and articles</a:t>
          </a:r>
        </a:p>
      </dgm:t>
    </dgm:pt>
    <dgm:pt modelId="{5AF4C996-870F-4A84-B43D-30F8562F6AD3}" type="parTrans" cxnId="{C5A396EF-CA8B-4914-BAF0-9732B84E4752}">
      <dgm:prSet/>
      <dgm:spPr/>
      <dgm:t>
        <a:bodyPr/>
        <a:lstStyle/>
        <a:p>
          <a:endParaRPr lang="en-US"/>
        </a:p>
      </dgm:t>
    </dgm:pt>
    <dgm:pt modelId="{6D0D8103-48F7-4B9F-8EDC-52666A4F6883}" type="sibTrans" cxnId="{C5A396EF-CA8B-4914-BAF0-9732B84E4752}">
      <dgm:prSet/>
      <dgm:spPr/>
      <dgm:t>
        <a:bodyPr/>
        <a:lstStyle/>
        <a:p>
          <a:endParaRPr lang="en-US"/>
        </a:p>
      </dgm:t>
    </dgm:pt>
    <dgm:pt modelId="{1DED78F7-2590-4719-A528-71E18B213D0B}">
      <dgm:prSet/>
      <dgm:spPr/>
      <dgm:t>
        <a:bodyPr/>
        <a:lstStyle/>
        <a:p>
          <a:r>
            <a:rPr lang="en-US"/>
            <a:t>Improving fraud detection and prevention</a:t>
          </a:r>
        </a:p>
      </dgm:t>
    </dgm:pt>
    <dgm:pt modelId="{5124DF97-8562-4A90-A815-7BE85A4F6F8D}" type="parTrans" cxnId="{A78536DE-0DA6-4449-A106-AB501B694214}">
      <dgm:prSet/>
      <dgm:spPr/>
      <dgm:t>
        <a:bodyPr/>
        <a:lstStyle/>
        <a:p>
          <a:endParaRPr lang="en-US"/>
        </a:p>
      </dgm:t>
    </dgm:pt>
    <dgm:pt modelId="{59F2F69B-CD48-47FB-9F2D-30C62DDF3213}" type="sibTrans" cxnId="{A78536DE-0DA6-4449-A106-AB501B694214}">
      <dgm:prSet/>
      <dgm:spPr/>
      <dgm:t>
        <a:bodyPr/>
        <a:lstStyle/>
        <a:p>
          <a:endParaRPr lang="en-US"/>
        </a:p>
      </dgm:t>
    </dgm:pt>
    <dgm:pt modelId="{4D6A1232-F665-4A7F-90D1-510BD80B829A}" type="pres">
      <dgm:prSet presAssocID="{A62C98C3-DC7D-4356-AD08-454D367C2932}" presName="root" presStyleCnt="0">
        <dgm:presLayoutVars>
          <dgm:dir/>
          <dgm:resizeHandles val="exact"/>
        </dgm:presLayoutVars>
      </dgm:prSet>
      <dgm:spPr/>
    </dgm:pt>
    <dgm:pt modelId="{062EB729-5C6B-42B5-97B2-227BA59584E0}" type="pres">
      <dgm:prSet presAssocID="{021341A0-23C0-4C22-88C6-407C08D09484}" presName="compNode" presStyleCnt="0"/>
      <dgm:spPr/>
    </dgm:pt>
    <dgm:pt modelId="{BE333AB7-AAF0-4A22-BEDD-2028FBE366D5}" type="pres">
      <dgm:prSet presAssocID="{021341A0-23C0-4C22-88C6-407C08D094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mail"/>
        </a:ext>
      </dgm:extLst>
    </dgm:pt>
    <dgm:pt modelId="{DF024103-24A0-4097-9188-0DD5E0535937}" type="pres">
      <dgm:prSet presAssocID="{021341A0-23C0-4C22-88C6-407C08D09484}" presName="iconSpace" presStyleCnt="0"/>
      <dgm:spPr/>
    </dgm:pt>
    <dgm:pt modelId="{6D9F2908-16D0-45DB-9A80-39E3E40D1D5C}" type="pres">
      <dgm:prSet presAssocID="{021341A0-23C0-4C22-88C6-407C08D09484}" presName="parTx" presStyleLbl="revTx" presStyleIdx="0" presStyleCnt="6">
        <dgm:presLayoutVars>
          <dgm:chMax val="0"/>
          <dgm:chPref val="0"/>
        </dgm:presLayoutVars>
      </dgm:prSet>
      <dgm:spPr/>
    </dgm:pt>
    <dgm:pt modelId="{3BD2C5FA-619C-4339-B43E-C828C9122E2E}" type="pres">
      <dgm:prSet presAssocID="{021341A0-23C0-4C22-88C6-407C08D09484}" presName="txSpace" presStyleCnt="0"/>
      <dgm:spPr/>
    </dgm:pt>
    <dgm:pt modelId="{475ABE2D-5B22-4C73-8AD3-8F888D31F4E8}" type="pres">
      <dgm:prSet presAssocID="{021341A0-23C0-4C22-88C6-407C08D09484}" presName="desTx" presStyleLbl="revTx" presStyleIdx="1" presStyleCnt="6">
        <dgm:presLayoutVars/>
      </dgm:prSet>
      <dgm:spPr/>
    </dgm:pt>
    <dgm:pt modelId="{C8EB375F-5829-4F43-B0EB-A2F22E1AA100}" type="pres">
      <dgm:prSet presAssocID="{32242C7C-DCBB-4A3E-9542-C989C4FD81E7}" presName="sibTrans" presStyleCnt="0"/>
      <dgm:spPr/>
    </dgm:pt>
    <dgm:pt modelId="{40E77839-B7E5-4940-AAFB-CD818A5E7365}" type="pres">
      <dgm:prSet presAssocID="{A415B83F-4198-4AEC-AD27-D5D77278B3CF}" presName="compNode" presStyleCnt="0"/>
      <dgm:spPr/>
    </dgm:pt>
    <dgm:pt modelId="{92AEDA60-8A5D-473A-9B50-836EBDAF7058}" type="pres">
      <dgm:prSet presAssocID="{A415B83F-4198-4AEC-AD27-D5D77278B3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FC5D5E9D-4072-4671-AEAE-607EDF2F9F9B}" type="pres">
      <dgm:prSet presAssocID="{A415B83F-4198-4AEC-AD27-D5D77278B3CF}" presName="iconSpace" presStyleCnt="0"/>
      <dgm:spPr/>
    </dgm:pt>
    <dgm:pt modelId="{84F67ACE-08F0-4E91-AE54-48BB76F8CBBA}" type="pres">
      <dgm:prSet presAssocID="{A415B83F-4198-4AEC-AD27-D5D77278B3CF}" presName="parTx" presStyleLbl="revTx" presStyleIdx="2" presStyleCnt="6">
        <dgm:presLayoutVars>
          <dgm:chMax val="0"/>
          <dgm:chPref val="0"/>
        </dgm:presLayoutVars>
      </dgm:prSet>
      <dgm:spPr/>
    </dgm:pt>
    <dgm:pt modelId="{9701C1BA-EE5E-47EC-8D0E-7A3DE11C374E}" type="pres">
      <dgm:prSet presAssocID="{A415B83F-4198-4AEC-AD27-D5D77278B3CF}" presName="txSpace" presStyleCnt="0"/>
      <dgm:spPr/>
    </dgm:pt>
    <dgm:pt modelId="{1E2D43F8-F196-42B9-B1F5-C6A2A50A7959}" type="pres">
      <dgm:prSet presAssocID="{A415B83F-4198-4AEC-AD27-D5D77278B3CF}" presName="desTx" presStyleLbl="revTx" presStyleIdx="3" presStyleCnt="6">
        <dgm:presLayoutVars/>
      </dgm:prSet>
      <dgm:spPr/>
    </dgm:pt>
    <dgm:pt modelId="{FF937BA6-E2E3-4841-A9D7-4E6CA8B3CEDA}" type="pres">
      <dgm:prSet presAssocID="{9386E1D3-EC28-4D1D-BF17-86CC2DDD9B4D}" presName="sibTrans" presStyleCnt="0"/>
      <dgm:spPr/>
    </dgm:pt>
    <dgm:pt modelId="{5A975585-5A61-466B-B6EE-A8E065C19404}" type="pres">
      <dgm:prSet presAssocID="{C2CEDD01-8DE3-4CE4-9F47-D7E25D1F03F9}" presName="compNode" presStyleCnt="0"/>
      <dgm:spPr/>
    </dgm:pt>
    <dgm:pt modelId="{0F733D8A-8B6D-4768-8831-4147AE089A17}" type="pres">
      <dgm:prSet presAssocID="{C2CEDD01-8DE3-4CE4-9F47-D7E25D1F03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655E0653-7C79-48A4-9A10-9FE37853221E}" type="pres">
      <dgm:prSet presAssocID="{C2CEDD01-8DE3-4CE4-9F47-D7E25D1F03F9}" presName="iconSpace" presStyleCnt="0"/>
      <dgm:spPr/>
    </dgm:pt>
    <dgm:pt modelId="{593B5481-85BC-4651-93D7-6648C68598A7}" type="pres">
      <dgm:prSet presAssocID="{C2CEDD01-8DE3-4CE4-9F47-D7E25D1F03F9}" presName="parTx" presStyleLbl="revTx" presStyleIdx="4" presStyleCnt="6">
        <dgm:presLayoutVars>
          <dgm:chMax val="0"/>
          <dgm:chPref val="0"/>
        </dgm:presLayoutVars>
      </dgm:prSet>
      <dgm:spPr/>
    </dgm:pt>
    <dgm:pt modelId="{560A2036-D089-4D1F-9058-16B145B205D6}" type="pres">
      <dgm:prSet presAssocID="{C2CEDD01-8DE3-4CE4-9F47-D7E25D1F03F9}" presName="txSpace" presStyleCnt="0"/>
      <dgm:spPr/>
    </dgm:pt>
    <dgm:pt modelId="{97B84CA9-E14C-4D04-9CC7-13DD21A25313}" type="pres">
      <dgm:prSet presAssocID="{C2CEDD01-8DE3-4CE4-9F47-D7E25D1F03F9}" presName="desTx" presStyleLbl="revTx" presStyleIdx="5" presStyleCnt="6">
        <dgm:presLayoutVars/>
      </dgm:prSet>
      <dgm:spPr/>
    </dgm:pt>
  </dgm:ptLst>
  <dgm:cxnLst>
    <dgm:cxn modelId="{66BAD024-824C-4AE8-990E-71B572D0C2A3}" type="presOf" srcId="{C69D3D87-EF58-430B-B85A-9DBB056C6825}" destId="{1E2D43F8-F196-42B9-B1F5-C6A2A50A7959}" srcOrd="0" destOrd="0" presId="urn:microsoft.com/office/officeart/2018/2/layout/IconLabelDescriptionList"/>
    <dgm:cxn modelId="{BEF30028-7CF4-4384-B731-A6841F6018A0}" srcId="{A62C98C3-DC7D-4356-AD08-454D367C2932}" destId="{021341A0-23C0-4C22-88C6-407C08D09484}" srcOrd="0" destOrd="0" parTransId="{455F4C59-57D0-4577-B5D9-3A432599AA18}" sibTransId="{32242C7C-DCBB-4A3E-9542-C989C4FD81E7}"/>
    <dgm:cxn modelId="{1552D729-C5BC-469B-87DA-55E9016FF896}" type="presOf" srcId="{C612D893-A107-4CDA-BF1D-D245F83BFE53}" destId="{1E2D43F8-F196-42B9-B1F5-C6A2A50A7959}" srcOrd="0" destOrd="1" presId="urn:microsoft.com/office/officeart/2018/2/layout/IconLabelDescriptionList"/>
    <dgm:cxn modelId="{D4FC392D-220A-47FF-A6B5-50B2BD6EA403}" type="presOf" srcId="{1DED78F7-2590-4719-A528-71E18B213D0B}" destId="{97B84CA9-E14C-4D04-9CC7-13DD21A25313}" srcOrd="0" destOrd="2" presId="urn:microsoft.com/office/officeart/2018/2/layout/IconLabelDescriptionList"/>
    <dgm:cxn modelId="{94C0153B-3CC5-452F-BB8D-E9BC8662E05F}" type="presOf" srcId="{A2C3ADC4-D3E2-4F9D-B697-D0A08C84FBF8}" destId="{475ABE2D-5B22-4C73-8AD3-8F888D31F4E8}" srcOrd="0" destOrd="0" presId="urn:microsoft.com/office/officeart/2018/2/layout/IconLabelDescriptionList"/>
    <dgm:cxn modelId="{424E4C5F-E421-4E6C-B148-AF01F9CE7729}" srcId="{A415B83F-4198-4AEC-AD27-D5D77278B3CF}" destId="{8799E3DB-08B5-45EF-845F-D4AD909D7A35}" srcOrd="2" destOrd="0" parTransId="{FF537975-9B8A-4D73-978B-91CD8D57CA4C}" sibTransId="{AB9F5BBA-AB4B-47B2-93DA-A24076B3E598}"/>
    <dgm:cxn modelId="{FFD00864-26D0-4851-8C86-DC8A2B566907}" srcId="{021341A0-23C0-4C22-88C6-407C08D09484}" destId="{A2C3ADC4-D3E2-4F9D-B697-D0A08C84FBF8}" srcOrd="0" destOrd="0" parTransId="{0C239898-3E74-46D8-ADBC-14381F1CB23E}" sibTransId="{78B95ACB-9A91-41CD-A236-3EA63D64098C}"/>
    <dgm:cxn modelId="{8572A44D-BB91-4EF7-AEB6-687034C03899}" type="presOf" srcId="{62889D64-FAA8-468E-A008-B6B091FB3FE0}" destId="{475ABE2D-5B22-4C73-8AD3-8F888D31F4E8}" srcOrd="0" destOrd="1" presId="urn:microsoft.com/office/officeart/2018/2/layout/IconLabelDescriptionList"/>
    <dgm:cxn modelId="{36F74953-DC52-4395-85D3-0B83983F1C2E}" srcId="{021341A0-23C0-4C22-88C6-407C08D09484}" destId="{62889D64-FAA8-468E-A008-B6B091FB3FE0}" srcOrd="1" destOrd="0" parTransId="{53309867-4172-496E-8647-1E1498EE6680}" sibTransId="{0F73E5BA-A20E-492E-B0F2-F14B30A2DD61}"/>
    <dgm:cxn modelId="{0543B854-597F-4FBE-9424-AEA557316F24}" type="presOf" srcId="{EF9AE20B-9169-4E55-A216-E598D636C0A3}" destId="{475ABE2D-5B22-4C73-8AD3-8F888D31F4E8}" srcOrd="0" destOrd="2" presId="urn:microsoft.com/office/officeart/2018/2/layout/IconLabelDescriptionList"/>
    <dgm:cxn modelId="{75862459-4F54-41CE-935B-4A24543AD683}" type="presOf" srcId="{C2CEDD01-8DE3-4CE4-9F47-D7E25D1F03F9}" destId="{593B5481-85BC-4651-93D7-6648C68598A7}" srcOrd="0" destOrd="0" presId="urn:microsoft.com/office/officeart/2018/2/layout/IconLabelDescriptionList"/>
    <dgm:cxn modelId="{FBD6C379-8873-465A-AE7E-22FAF76CA917}" type="presOf" srcId="{7769A36A-B30E-4D61-B136-96E1BABA0BCD}" destId="{97B84CA9-E14C-4D04-9CC7-13DD21A25313}" srcOrd="0" destOrd="0" presId="urn:microsoft.com/office/officeart/2018/2/layout/IconLabelDescriptionList"/>
    <dgm:cxn modelId="{DE95D859-1570-43BF-9B13-D147A6AF9B8E}" type="presOf" srcId="{8799E3DB-08B5-45EF-845F-D4AD909D7A35}" destId="{1E2D43F8-F196-42B9-B1F5-C6A2A50A7959}" srcOrd="0" destOrd="2" presId="urn:microsoft.com/office/officeart/2018/2/layout/IconLabelDescriptionList"/>
    <dgm:cxn modelId="{BEACB79B-BD51-4455-B583-026080A3BE7D}" srcId="{A62C98C3-DC7D-4356-AD08-454D367C2932}" destId="{C2CEDD01-8DE3-4CE4-9F47-D7E25D1F03F9}" srcOrd="2" destOrd="0" parTransId="{469B8713-9E7B-460A-9956-3560838F45CB}" sibTransId="{DCE76ACF-800D-4320-9422-62303190FFC9}"/>
    <dgm:cxn modelId="{C721FB9D-F56F-47D2-9714-9CBB053E159D}" srcId="{A415B83F-4198-4AEC-AD27-D5D77278B3CF}" destId="{C69D3D87-EF58-430B-B85A-9DBB056C6825}" srcOrd="0" destOrd="0" parTransId="{99344426-C5C4-4C61-B330-936641C5099D}" sibTransId="{3AF50EF8-B218-4486-A352-DC5A8835E640}"/>
    <dgm:cxn modelId="{ED3251A7-B6D6-4991-89B5-D0E974C5F274}" srcId="{021341A0-23C0-4C22-88C6-407C08D09484}" destId="{EF9AE20B-9169-4E55-A216-E598D636C0A3}" srcOrd="2" destOrd="0" parTransId="{E156D5B4-7180-4199-B18D-FA98538A1478}" sibTransId="{B5B78D64-3CA9-427E-8071-642385B3CCB8}"/>
    <dgm:cxn modelId="{A8EDE3B1-C2AF-4688-AE41-FB8DD29C6282}" srcId="{C2CEDD01-8DE3-4CE4-9F47-D7E25D1F03F9}" destId="{7769A36A-B30E-4D61-B136-96E1BABA0BCD}" srcOrd="0" destOrd="0" parTransId="{FF698DE1-FF4E-43CC-802F-611244EB34C0}" sibTransId="{14D43FF0-4887-4741-A86D-9B68D725F421}"/>
    <dgm:cxn modelId="{78EB3BD4-148C-441E-A0F7-7382E3B606D4}" srcId="{A62C98C3-DC7D-4356-AD08-454D367C2932}" destId="{A415B83F-4198-4AEC-AD27-D5D77278B3CF}" srcOrd="1" destOrd="0" parTransId="{71FFCBED-ECD1-4F64-B323-D228930CE915}" sibTransId="{9386E1D3-EC28-4D1D-BF17-86CC2DDD9B4D}"/>
    <dgm:cxn modelId="{BCC56FD6-E084-436B-9FF6-ED0E679CC94E}" type="presOf" srcId="{021341A0-23C0-4C22-88C6-407C08D09484}" destId="{6D9F2908-16D0-45DB-9A80-39E3E40D1D5C}" srcOrd="0" destOrd="0" presId="urn:microsoft.com/office/officeart/2018/2/layout/IconLabelDescriptionList"/>
    <dgm:cxn modelId="{FFD54FDD-1313-41E9-8664-2D396A0AA346}" type="presOf" srcId="{A415B83F-4198-4AEC-AD27-D5D77278B3CF}" destId="{84F67ACE-08F0-4E91-AE54-48BB76F8CBBA}" srcOrd="0" destOrd="0" presId="urn:microsoft.com/office/officeart/2018/2/layout/IconLabelDescriptionList"/>
    <dgm:cxn modelId="{A78536DE-0DA6-4449-A106-AB501B694214}" srcId="{C2CEDD01-8DE3-4CE4-9F47-D7E25D1F03F9}" destId="{1DED78F7-2590-4719-A528-71E18B213D0B}" srcOrd="2" destOrd="0" parTransId="{5124DF97-8562-4A90-A815-7BE85A4F6F8D}" sibTransId="{59F2F69B-CD48-47FB-9F2D-30C62DDF3213}"/>
    <dgm:cxn modelId="{EE7AE0E1-B616-49BA-9C32-394A3070110F}" type="presOf" srcId="{A62C98C3-DC7D-4356-AD08-454D367C2932}" destId="{4D6A1232-F665-4A7F-90D1-510BD80B829A}" srcOrd="0" destOrd="0" presId="urn:microsoft.com/office/officeart/2018/2/layout/IconLabelDescriptionList"/>
    <dgm:cxn modelId="{E1CDBBEA-D646-4308-8B23-6665F69CD2C8}" type="presOf" srcId="{6B64F4A7-C8CE-4611-92FD-983739F6D759}" destId="{97B84CA9-E14C-4D04-9CC7-13DD21A25313}" srcOrd="0" destOrd="1" presId="urn:microsoft.com/office/officeart/2018/2/layout/IconLabelDescriptionList"/>
    <dgm:cxn modelId="{C90EDAEB-D738-4B80-8151-343E2DBF3187}" srcId="{A415B83F-4198-4AEC-AD27-D5D77278B3CF}" destId="{C612D893-A107-4CDA-BF1D-D245F83BFE53}" srcOrd="1" destOrd="0" parTransId="{D98C68B5-3294-4F34-B944-ECEAA846E53E}" sibTransId="{295D6179-D498-4546-B174-D7D0F65C7CCA}"/>
    <dgm:cxn modelId="{C5A396EF-CA8B-4914-BAF0-9732B84E4752}" srcId="{C2CEDD01-8DE3-4CE4-9F47-D7E25D1F03F9}" destId="{6B64F4A7-C8CE-4611-92FD-983739F6D759}" srcOrd="1" destOrd="0" parTransId="{5AF4C996-870F-4A84-B43D-30F8562F6AD3}" sibTransId="{6D0D8103-48F7-4B9F-8EDC-52666A4F6883}"/>
    <dgm:cxn modelId="{D5666915-9A54-4D51-B1CA-3B6C396F0E69}" type="presParOf" srcId="{4D6A1232-F665-4A7F-90D1-510BD80B829A}" destId="{062EB729-5C6B-42B5-97B2-227BA59584E0}" srcOrd="0" destOrd="0" presId="urn:microsoft.com/office/officeart/2018/2/layout/IconLabelDescriptionList"/>
    <dgm:cxn modelId="{D29F4EF8-68B2-405B-B1B2-17B78068B1B1}" type="presParOf" srcId="{062EB729-5C6B-42B5-97B2-227BA59584E0}" destId="{BE333AB7-AAF0-4A22-BEDD-2028FBE366D5}" srcOrd="0" destOrd="0" presId="urn:microsoft.com/office/officeart/2018/2/layout/IconLabelDescriptionList"/>
    <dgm:cxn modelId="{1FF3307A-BBF5-45BE-A459-AFFAA8298EC3}" type="presParOf" srcId="{062EB729-5C6B-42B5-97B2-227BA59584E0}" destId="{DF024103-24A0-4097-9188-0DD5E0535937}" srcOrd="1" destOrd="0" presId="urn:microsoft.com/office/officeart/2018/2/layout/IconLabelDescriptionList"/>
    <dgm:cxn modelId="{01F61E3F-0109-4A1B-BAC7-F4169961B00A}" type="presParOf" srcId="{062EB729-5C6B-42B5-97B2-227BA59584E0}" destId="{6D9F2908-16D0-45DB-9A80-39E3E40D1D5C}" srcOrd="2" destOrd="0" presId="urn:microsoft.com/office/officeart/2018/2/layout/IconLabelDescriptionList"/>
    <dgm:cxn modelId="{33A4C92D-1F03-401B-9823-B27BCB548896}" type="presParOf" srcId="{062EB729-5C6B-42B5-97B2-227BA59584E0}" destId="{3BD2C5FA-619C-4339-B43E-C828C9122E2E}" srcOrd="3" destOrd="0" presId="urn:microsoft.com/office/officeart/2018/2/layout/IconLabelDescriptionList"/>
    <dgm:cxn modelId="{6E87664F-7693-4020-AC24-FD038AD0ABAF}" type="presParOf" srcId="{062EB729-5C6B-42B5-97B2-227BA59584E0}" destId="{475ABE2D-5B22-4C73-8AD3-8F888D31F4E8}" srcOrd="4" destOrd="0" presId="urn:microsoft.com/office/officeart/2018/2/layout/IconLabelDescriptionList"/>
    <dgm:cxn modelId="{F0865B6D-FA32-46B1-A9EB-2C55F9DF3A6A}" type="presParOf" srcId="{4D6A1232-F665-4A7F-90D1-510BD80B829A}" destId="{C8EB375F-5829-4F43-B0EB-A2F22E1AA100}" srcOrd="1" destOrd="0" presId="urn:microsoft.com/office/officeart/2018/2/layout/IconLabelDescriptionList"/>
    <dgm:cxn modelId="{ECFAB01E-E41C-4F54-896B-53CA5E7B53C7}" type="presParOf" srcId="{4D6A1232-F665-4A7F-90D1-510BD80B829A}" destId="{40E77839-B7E5-4940-AAFB-CD818A5E7365}" srcOrd="2" destOrd="0" presId="urn:microsoft.com/office/officeart/2018/2/layout/IconLabelDescriptionList"/>
    <dgm:cxn modelId="{FF533491-4C4A-4E1A-B0E8-59DB29A83892}" type="presParOf" srcId="{40E77839-B7E5-4940-AAFB-CD818A5E7365}" destId="{92AEDA60-8A5D-473A-9B50-836EBDAF7058}" srcOrd="0" destOrd="0" presId="urn:microsoft.com/office/officeart/2018/2/layout/IconLabelDescriptionList"/>
    <dgm:cxn modelId="{18A18AE7-DE9A-4ABB-8E53-061007B49B4B}" type="presParOf" srcId="{40E77839-B7E5-4940-AAFB-CD818A5E7365}" destId="{FC5D5E9D-4072-4671-AEAE-607EDF2F9F9B}" srcOrd="1" destOrd="0" presId="urn:microsoft.com/office/officeart/2018/2/layout/IconLabelDescriptionList"/>
    <dgm:cxn modelId="{7C30F019-3752-4BEE-934F-74FE9D1988B3}" type="presParOf" srcId="{40E77839-B7E5-4940-AAFB-CD818A5E7365}" destId="{84F67ACE-08F0-4E91-AE54-48BB76F8CBBA}" srcOrd="2" destOrd="0" presId="urn:microsoft.com/office/officeart/2018/2/layout/IconLabelDescriptionList"/>
    <dgm:cxn modelId="{DD2FDFF4-5BF8-49AA-907A-4A612F9C008B}" type="presParOf" srcId="{40E77839-B7E5-4940-AAFB-CD818A5E7365}" destId="{9701C1BA-EE5E-47EC-8D0E-7A3DE11C374E}" srcOrd="3" destOrd="0" presId="urn:microsoft.com/office/officeart/2018/2/layout/IconLabelDescriptionList"/>
    <dgm:cxn modelId="{AFFC9B58-123F-4A51-B61E-0E7ECCA68048}" type="presParOf" srcId="{40E77839-B7E5-4940-AAFB-CD818A5E7365}" destId="{1E2D43F8-F196-42B9-B1F5-C6A2A50A7959}" srcOrd="4" destOrd="0" presId="urn:microsoft.com/office/officeart/2018/2/layout/IconLabelDescriptionList"/>
    <dgm:cxn modelId="{0FDAF479-AF93-4E3E-8D59-F3D8AB153622}" type="presParOf" srcId="{4D6A1232-F665-4A7F-90D1-510BD80B829A}" destId="{FF937BA6-E2E3-4841-A9D7-4E6CA8B3CEDA}" srcOrd="3" destOrd="0" presId="urn:microsoft.com/office/officeart/2018/2/layout/IconLabelDescriptionList"/>
    <dgm:cxn modelId="{57E0B1E9-AFE3-4A50-9917-4979C6B741A9}" type="presParOf" srcId="{4D6A1232-F665-4A7F-90D1-510BD80B829A}" destId="{5A975585-5A61-466B-B6EE-A8E065C19404}" srcOrd="4" destOrd="0" presId="urn:microsoft.com/office/officeart/2018/2/layout/IconLabelDescriptionList"/>
    <dgm:cxn modelId="{802B6044-7D21-4A2D-9797-BC44D2F2E504}" type="presParOf" srcId="{5A975585-5A61-466B-B6EE-A8E065C19404}" destId="{0F733D8A-8B6D-4768-8831-4147AE089A17}" srcOrd="0" destOrd="0" presId="urn:microsoft.com/office/officeart/2018/2/layout/IconLabelDescriptionList"/>
    <dgm:cxn modelId="{A15DF676-6C82-4199-8F76-BBD6880450CB}" type="presParOf" srcId="{5A975585-5A61-466B-B6EE-A8E065C19404}" destId="{655E0653-7C79-48A4-9A10-9FE37853221E}" srcOrd="1" destOrd="0" presId="urn:microsoft.com/office/officeart/2018/2/layout/IconLabelDescriptionList"/>
    <dgm:cxn modelId="{A31F235E-1D5C-41E8-B4D9-1A347E85D4E7}" type="presParOf" srcId="{5A975585-5A61-466B-B6EE-A8E065C19404}" destId="{593B5481-85BC-4651-93D7-6648C68598A7}" srcOrd="2" destOrd="0" presId="urn:microsoft.com/office/officeart/2018/2/layout/IconLabelDescriptionList"/>
    <dgm:cxn modelId="{11304945-FB3D-4E6D-9948-9C76F85BF9E4}" type="presParOf" srcId="{5A975585-5A61-466B-B6EE-A8E065C19404}" destId="{560A2036-D089-4D1F-9058-16B145B205D6}" srcOrd="3" destOrd="0" presId="urn:microsoft.com/office/officeart/2018/2/layout/IconLabelDescriptionList"/>
    <dgm:cxn modelId="{ECA3012B-E0FC-41D9-B41E-8BEA46CBBB6C}" type="presParOf" srcId="{5A975585-5A61-466B-B6EE-A8E065C19404}" destId="{97B84CA9-E14C-4D04-9CC7-13DD21A2531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33FE3F-5D07-4EC9-A773-1F2D376760BA}" type="doc">
      <dgm:prSet loTypeId="urn:microsoft.com/office/officeart/2005/8/layout/vList5" loCatId="list" qsTypeId="urn:microsoft.com/office/officeart/2005/8/quickstyle/simple1" qsCatId="simple" csTypeId="urn:microsoft.com/office/officeart/2005/8/colors/accent5_2" csCatId="accent5" phldr="1"/>
      <dgm:spPr/>
      <dgm:t>
        <a:bodyPr/>
        <a:lstStyle/>
        <a:p>
          <a:endParaRPr lang="en-US"/>
        </a:p>
      </dgm:t>
    </dgm:pt>
    <dgm:pt modelId="{5FFB842F-2799-4010-8F66-3CA121F6976D}">
      <dgm:prSet/>
      <dgm:spPr>
        <a:xfrm>
          <a:off x="0" y="1846"/>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dirty="0">
              <a:solidFill>
                <a:sysClr val="window" lastClr="FFFFFF"/>
              </a:solidFill>
              <a:latin typeface="Aptos" panose="02110004020202020204"/>
              <a:ea typeface="+mn-ea"/>
              <a:cs typeface="+mn-cs"/>
            </a:rPr>
            <a:t>Role</a:t>
          </a:r>
        </a:p>
      </dgm:t>
    </dgm:pt>
    <dgm:pt modelId="{8CC73E1D-6169-45BA-A768-6A411A9B6F81}" type="parTrans" cxnId="{00997842-9AD8-4E14-A3B4-7BB3606157D7}">
      <dgm:prSet/>
      <dgm:spPr/>
      <dgm:t>
        <a:bodyPr/>
        <a:lstStyle/>
        <a:p>
          <a:pPr algn="l"/>
          <a:endParaRPr lang="en-US"/>
        </a:p>
      </dgm:t>
    </dgm:pt>
    <dgm:pt modelId="{F7F4043B-1258-4CEE-8793-03E780893AED}" type="sibTrans" cxnId="{00997842-9AD8-4E14-A3B4-7BB3606157D7}">
      <dgm:prSet/>
      <dgm:spPr/>
      <dgm:t>
        <a:bodyPr/>
        <a:lstStyle/>
        <a:p>
          <a:pPr algn="l"/>
          <a:endParaRPr lang="en-US"/>
        </a:p>
      </dgm:t>
    </dgm:pt>
    <dgm:pt modelId="{7D73C382-4AFB-487E-A870-546BEDB82384}">
      <dgm:prSet/>
      <dgm:spPr>
        <a:xfrm rot="5400000">
          <a:off x="7075674" y="-3050997"/>
          <a:ext cx="710498" cy="6993810"/>
        </a:xfr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dirty="0">
              <a:solidFill>
                <a:sysClr val="windowText" lastClr="000000">
                  <a:hueOff val="0"/>
                  <a:satOff val="0"/>
                  <a:lumOff val="0"/>
                  <a:alphaOff val="0"/>
                </a:sysClr>
              </a:solidFill>
              <a:latin typeface="Aptos" panose="02110004020202020204"/>
              <a:ea typeface="+mn-ea"/>
              <a:cs typeface="+mn-cs"/>
            </a:rPr>
            <a:t>This is the core directive of the prompt. It tells the model what you want it to do. For example, "Summarize the following text" provides a clear action for the model.</a:t>
          </a:r>
        </a:p>
      </dgm:t>
    </dgm:pt>
    <dgm:pt modelId="{343A32E9-2CAE-4B14-AA57-9F368B21375E}" type="parTrans" cxnId="{DE9A7712-AC21-4CBD-9DCD-90E47A3A54D4}">
      <dgm:prSet/>
      <dgm:spPr/>
      <dgm:t>
        <a:bodyPr/>
        <a:lstStyle/>
        <a:p>
          <a:pPr algn="l"/>
          <a:endParaRPr lang="en-US"/>
        </a:p>
      </dgm:t>
    </dgm:pt>
    <dgm:pt modelId="{48D7BB61-0D87-4BFF-A124-CE20EE27A15C}" type="sibTrans" cxnId="{DE9A7712-AC21-4CBD-9DCD-90E47A3A54D4}">
      <dgm:prSet/>
      <dgm:spPr/>
      <dgm:t>
        <a:bodyPr/>
        <a:lstStyle/>
        <a:p>
          <a:pPr algn="l"/>
          <a:endParaRPr lang="en-US"/>
        </a:p>
      </dgm:t>
    </dgm:pt>
    <dgm:pt modelId="{9F01C7FC-268B-48C7-B296-E03AD6C8F8E9}">
      <dgm:prSet/>
      <dgm:spPr>
        <a:xfrm>
          <a:off x="0" y="934376"/>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dirty="0">
              <a:solidFill>
                <a:sysClr val="window" lastClr="FFFFFF"/>
              </a:solidFill>
              <a:latin typeface="Aptos" panose="02110004020202020204"/>
              <a:ea typeface="+mn-ea"/>
              <a:cs typeface="+mn-cs"/>
            </a:rPr>
            <a:t>Context</a:t>
          </a:r>
        </a:p>
      </dgm:t>
    </dgm:pt>
    <dgm:pt modelId="{160F4A80-E32A-410F-BE65-1B892FCB20EA}" type="parTrans" cxnId="{0CC41DB5-CF05-441B-AF42-6A52B33FBBA5}">
      <dgm:prSet/>
      <dgm:spPr/>
      <dgm:t>
        <a:bodyPr/>
        <a:lstStyle/>
        <a:p>
          <a:pPr algn="l"/>
          <a:endParaRPr lang="en-US"/>
        </a:p>
      </dgm:t>
    </dgm:pt>
    <dgm:pt modelId="{F7748247-BD44-4DBF-87F8-80F9490E4E8E}" type="sibTrans" cxnId="{0CC41DB5-CF05-441B-AF42-6A52B33FBBA5}">
      <dgm:prSet/>
      <dgm:spPr/>
      <dgm:t>
        <a:bodyPr/>
        <a:lstStyle/>
        <a:p>
          <a:pPr algn="l"/>
          <a:endParaRPr lang="en-US"/>
        </a:p>
      </dgm:t>
    </dgm:pt>
    <dgm:pt modelId="{4F284DF0-39D1-4FD1-9E4D-F0D1B81F04EF}">
      <dgm:prSet/>
      <dgm:spPr>
        <a:xfrm rot="5400000">
          <a:off x="7075674" y="-2118467"/>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dirty="0">
              <a:solidFill>
                <a:sysClr val="windowText" lastClr="000000">
                  <a:hueOff val="0"/>
                  <a:satOff val="0"/>
                  <a:lumOff val="0"/>
                  <a:alphaOff val="0"/>
                </a:sysClr>
              </a:solidFill>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gm:t>
    </dgm:pt>
    <dgm:pt modelId="{9C0699BF-FBB5-469A-8833-93B3F4347BE3}" type="parTrans" cxnId="{E68DB4EF-9DB0-4555-8139-B5CBF709FCFD}">
      <dgm:prSet/>
      <dgm:spPr/>
      <dgm:t>
        <a:bodyPr/>
        <a:lstStyle/>
        <a:p>
          <a:pPr algn="l"/>
          <a:endParaRPr lang="en-US"/>
        </a:p>
      </dgm:t>
    </dgm:pt>
    <dgm:pt modelId="{CAAA9074-E0CB-4751-8FD5-BEE979954985}" type="sibTrans" cxnId="{E68DB4EF-9DB0-4555-8139-B5CBF709FCFD}">
      <dgm:prSet/>
      <dgm:spPr/>
      <dgm:t>
        <a:bodyPr/>
        <a:lstStyle/>
        <a:p>
          <a:pPr algn="l"/>
          <a:endParaRPr lang="en-US"/>
        </a:p>
      </dgm:t>
    </dgm:pt>
    <dgm:pt modelId="{542C7015-00DE-416B-89CA-25BFEA6D61B3}">
      <dgm:prSet/>
      <dgm:spPr>
        <a:xfrm>
          <a:off x="0" y="1866905"/>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Input data</a:t>
          </a:r>
        </a:p>
      </dgm:t>
    </dgm:pt>
    <dgm:pt modelId="{2D57E7FC-923B-472A-9924-50A5125DFDA9}" type="parTrans" cxnId="{D9A16D4C-9754-4159-9029-B41067E1741A}">
      <dgm:prSet/>
      <dgm:spPr/>
      <dgm:t>
        <a:bodyPr/>
        <a:lstStyle/>
        <a:p>
          <a:pPr algn="l"/>
          <a:endParaRPr lang="en-US"/>
        </a:p>
      </dgm:t>
    </dgm:pt>
    <dgm:pt modelId="{B551642D-A9E0-4A2D-B999-139D727C424E}" type="sibTrans" cxnId="{D9A16D4C-9754-4159-9029-B41067E1741A}">
      <dgm:prSet/>
      <dgm:spPr/>
      <dgm:t>
        <a:bodyPr/>
        <a:lstStyle/>
        <a:p>
          <a:pPr algn="l"/>
          <a:endParaRPr lang="en-US"/>
        </a:p>
      </dgm:t>
    </dgm:pt>
    <dgm:pt modelId="{6FFF60BB-495E-49C6-82C4-946891DCBFDD}">
      <dgm:prSet/>
      <dgm:spPr>
        <a:xfrm rot="5400000">
          <a:off x="7075674" y="-1185938"/>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This is the specific information or data you want the model to process. It could be a paragraph, a set of numbers, or even a single word.</a:t>
          </a:r>
        </a:p>
      </dgm:t>
    </dgm:pt>
    <dgm:pt modelId="{9F9E6ACE-CC12-4EB9-81EE-0973AD302B8B}" type="parTrans" cxnId="{B6EC5B49-4EED-45D5-9E9C-FE4E908F8EC8}">
      <dgm:prSet/>
      <dgm:spPr/>
      <dgm:t>
        <a:bodyPr/>
        <a:lstStyle/>
        <a:p>
          <a:pPr algn="l"/>
          <a:endParaRPr lang="en-US"/>
        </a:p>
      </dgm:t>
    </dgm:pt>
    <dgm:pt modelId="{1014AD32-619A-4236-A37C-B99A7F909A23}" type="sibTrans" cxnId="{B6EC5B49-4EED-45D5-9E9C-FE4E908F8EC8}">
      <dgm:prSet/>
      <dgm:spPr/>
      <dgm:t>
        <a:bodyPr/>
        <a:lstStyle/>
        <a:p>
          <a:pPr algn="l"/>
          <a:endParaRPr lang="en-US"/>
        </a:p>
      </dgm:t>
    </dgm:pt>
    <dgm:pt modelId="{EE4E74F8-14BD-4E35-B3DF-D2CD13C47E2C}">
      <dgm:prSet/>
      <dgm:spPr>
        <a:xfrm>
          <a:off x="0" y="2799435"/>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Output indicator</a:t>
          </a:r>
        </a:p>
      </dgm:t>
    </dgm:pt>
    <dgm:pt modelId="{236C0857-D24C-4211-949F-5AD8999CB1AD}" type="parTrans" cxnId="{F762953D-0DD2-40B8-A5F4-11A83A3BC6E2}">
      <dgm:prSet/>
      <dgm:spPr/>
      <dgm:t>
        <a:bodyPr/>
        <a:lstStyle/>
        <a:p>
          <a:pPr algn="l"/>
          <a:endParaRPr lang="en-US"/>
        </a:p>
      </dgm:t>
    </dgm:pt>
    <dgm:pt modelId="{4A4F1192-A1F1-4D75-BE11-95CEBECC1A34}" type="sibTrans" cxnId="{F762953D-0DD2-40B8-A5F4-11A83A3BC6E2}">
      <dgm:prSet/>
      <dgm:spPr/>
      <dgm:t>
        <a:bodyPr/>
        <a:lstStyle/>
        <a:p>
          <a:pPr algn="l"/>
          <a:endParaRPr lang="en-US"/>
        </a:p>
      </dgm:t>
    </dgm:pt>
    <dgm:pt modelId="{B22AF10B-9669-49E6-A534-4AF7B934CF67}">
      <dgm:prSet/>
      <dgm:spPr>
        <a:xfrm rot="5400000">
          <a:off x="7075674" y="-253408"/>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gm:t>
    </dgm:pt>
    <dgm:pt modelId="{C9E363BD-6C24-4494-B209-02D7C4CF25ED}" type="parTrans" cxnId="{FA5F3121-C7DF-4053-9007-C58EB2B78368}">
      <dgm:prSet/>
      <dgm:spPr/>
      <dgm:t>
        <a:bodyPr/>
        <a:lstStyle/>
        <a:p>
          <a:pPr algn="l"/>
          <a:endParaRPr lang="en-US"/>
        </a:p>
      </dgm:t>
    </dgm:pt>
    <dgm:pt modelId="{5B1E545C-B92C-4BA4-A097-2787D50F65EA}" type="sibTrans" cxnId="{FA5F3121-C7DF-4053-9007-C58EB2B78368}">
      <dgm:prSet/>
      <dgm:spPr/>
      <dgm:t>
        <a:bodyPr/>
        <a:lstStyle/>
        <a:p>
          <a:pPr algn="l"/>
          <a:endParaRPr lang="en-US"/>
        </a:p>
      </dgm:t>
    </dgm:pt>
    <dgm:pt modelId="{2DB4C75F-F3A0-4A4F-A3A7-9C32C46F4FF5}">
      <dgm:prSet/>
      <dgm:spPr>
        <a:xfrm>
          <a:off x="0" y="1846"/>
          <a:ext cx="3934018" cy="888123"/>
        </a:xfr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dirty="0">
              <a:solidFill>
                <a:sysClr val="window" lastClr="FFFFFF"/>
              </a:solidFill>
              <a:latin typeface="Aptos" panose="02110004020202020204"/>
              <a:ea typeface="+mn-ea"/>
              <a:cs typeface="+mn-cs"/>
            </a:rPr>
            <a:t>Instruction</a:t>
          </a:r>
        </a:p>
      </dgm:t>
    </dgm:pt>
    <dgm:pt modelId="{02005B17-B689-4BD3-9D79-41E8C62C11AD}" type="parTrans" cxnId="{5833F3A9-B3B8-4838-87C3-5DDFD796E89C}">
      <dgm:prSet/>
      <dgm:spPr/>
      <dgm:t>
        <a:bodyPr/>
        <a:lstStyle/>
        <a:p>
          <a:endParaRPr lang="en-IN"/>
        </a:p>
      </dgm:t>
    </dgm:pt>
    <dgm:pt modelId="{0B1076E9-94E4-4C44-8ECA-E9A4FE5CDC97}" type="sibTrans" cxnId="{5833F3A9-B3B8-4838-87C3-5DDFD796E89C}">
      <dgm:prSet/>
      <dgm:spPr/>
      <dgm:t>
        <a:bodyPr/>
        <a:lstStyle/>
        <a:p>
          <a:endParaRPr lang="en-IN"/>
        </a:p>
      </dgm:t>
    </dgm:pt>
    <dgm:pt modelId="{BEE70ABA-5AC3-493F-B685-225680D2DC0F}">
      <dgm:prSet/>
      <dgm:spPr>
        <a:xfrm>
          <a:off x="0" y="1846"/>
          <a:ext cx="3934018" cy="888123"/>
        </a:xfrm>
        <a:solidFill>
          <a:srgbClr val="E2D2DF"/>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dirty="0">
              <a:solidFill>
                <a:schemeClr val="bg2">
                  <a:lumMod val="10000"/>
                </a:schemeClr>
              </a:solidFill>
              <a:latin typeface="Aptos" panose="02110004020202020204"/>
              <a:ea typeface="+mn-ea"/>
              <a:cs typeface="+mn-cs"/>
            </a:rPr>
            <a:t>Role Playing is setting  persona for the LLM to make it consider certain approach while generating context.</a:t>
          </a:r>
        </a:p>
      </dgm:t>
    </dgm:pt>
    <dgm:pt modelId="{CF59A9BF-C2A5-4781-BC41-07E43989F10A}" type="parTrans" cxnId="{C930B404-AC77-49BD-B6B5-8B54E661A7DA}">
      <dgm:prSet/>
      <dgm:spPr/>
      <dgm:t>
        <a:bodyPr/>
        <a:lstStyle/>
        <a:p>
          <a:endParaRPr lang="en-IN"/>
        </a:p>
      </dgm:t>
    </dgm:pt>
    <dgm:pt modelId="{550F18CA-B55E-499D-ACEA-6D99181DAFE0}" type="sibTrans" cxnId="{C930B404-AC77-49BD-B6B5-8B54E661A7DA}">
      <dgm:prSet/>
      <dgm:spPr/>
      <dgm:t>
        <a:bodyPr/>
        <a:lstStyle/>
        <a:p>
          <a:endParaRPr lang="en-IN"/>
        </a:p>
      </dgm:t>
    </dgm:pt>
    <dgm:pt modelId="{CF30E65C-29F5-45EC-A1BF-3AE3538A9ED3}" type="pres">
      <dgm:prSet presAssocID="{4F33FE3F-5D07-4EC9-A773-1F2D376760BA}" presName="Name0" presStyleCnt="0">
        <dgm:presLayoutVars>
          <dgm:dir/>
          <dgm:animLvl val="lvl"/>
          <dgm:resizeHandles val="exact"/>
        </dgm:presLayoutVars>
      </dgm:prSet>
      <dgm:spPr/>
    </dgm:pt>
    <dgm:pt modelId="{DDD80091-2089-4802-A8CA-E9802B9133A4}" type="pres">
      <dgm:prSet presAssocID="{5FFB842F-2799-4010-8F66-3CA121F6976D}" presName="linNode" presStyleCnt="0"/>
      <dgm:spPr/>
    </dgm:pt>
    <dgm:pt modelId="{D17B8B04-E898-481E-897E-402B0153BF4E}" type="pres">
      <dgm:prSet presAssocID="{5FFB842F-2799-4010-8F66-3CA121F6976D}" presName="parentText" presStyleLbl="node1" presStyleIdx="0" presStyleCnt="5">
        <dgm:presLayoutVars>
          <dgm:chMax val="1"/>
          <dgm:bulletEnabled val="1"/>
        </dgm:presLayoutVars>
      </dgm:prSet>
      <dgm:spPr/>
    </dgm:pt>
    <dgm:pt modelId="{81CB47B7-C537-4F92-869D-6625E4C5377A}" type="pres">
      <dgm:prSet presAssocID="{5FFB842F-2799-4010-8F66-3CA121F6976D}" presName="descendantText" presStyleLbl="alignAccFollowNode1" presStyleIdx="0" presStyleCnt="5">
        <dgm:presLayoutVars>
          <dgm:bulletEnabled val="1"/>
        </dgm:presLayoutVars>
      </dgm:prSet>
      <dgm:spPr/>
    </dgm:pt>
    <dgm:pt modelId="{27664D17-563D-4AB3-863B-796ACD99B071}" type="pres">
      <dgm:prSet presAssocID="{F7F4043B-1258-4CEE-8793-03E780893AED}" presName="sp" presStyleCnt="0"/>
      <dgm:spPr/>
    </dgm:pt>
    <dgm:pt modelId="{2DE82AAE-7DDA-471A-9A56-374AB0D34490}" type="pres">
      <dgm:prSet presAssocID="{2DB4C75F-F3A0-4A4F-A3A7-9C32C46F4FF5}" presName="linNode" presStyleCnt="0"/>
      <dgm:spPr/>
    </dgm:pt>
    <dgm:pt modelId="{2C12A750-6005-47BA-8233-9FDCA8D29FB3}" type="pres">
      <dgm:prSet presAssocID="{2DB4C75F-F3A0-4A4F-A3A7-9C32C46F4FF5}" presName="parentText" presStyleLbl="node1" presStyleIdx="1" presStyleCnt="5">
        <dgm:presLayoutVars>
          <dgm:chMax val="1"/>
          <dgm:bulletEnabled val="1"/>
        </dgm:presLayoutVars>
      </dgm:prSet>
      <dgm:spPr>
        <a:prstGeom prst="roundRect">
          <a:avLst/>
        </a:prstGeom>
      </dgm:spPr>
    </dgm:pt>
    <dgm:pt modelId="{A8C8E3A7-1444-4CCA-A877-4A5BC0CBB221}" type="pres">
      <dgm:prSet presAssocID="{2DB4C75F-F3A0-4A4F-A3A7-9C32C46F4FF5}" presName="descendantText" presStyleLbl="alignAccFollowNode1" presStyleIdx="1" presStyleCnt="5">
        <dgm:presLayoutVars>
          <dgm:bulletEnabled val="1"/>
        </dgm:presLayoutVars>
      </dgm:prSet>
      <dgm:spPr>
        <a:prstGeom prst="round2SameRect">
          <a:avLst/>
        </a:prstGeom>
      </dgm:spPr>
    </dgm:pt>
    <dgm:pt modelId="{33796E15-5DCA-443C-A892-73ACE36FEDDE}" type="pres">
      <dgm:prSet presAssocID="{0B1076E9-94E4-4C44-8ECA-E9A4FE5CDC97}" presName="sp" presStyleCnt="0"/>
      <dgm:spPr/>
    </dgm:pt>
    <dgm:pt modelId="{F0F36B9D-BD65-4119-B004-7C4A51596A86}" type="pres">
      <dgm:prSet presAssocID="{9F01C7FC-268B-48C7-B296-E03AD6C8F8E9}" presName="linNode" presStyleCnt="0"/>
      <dgm:spPr/>
    </dgm:pt>
    <dgm:pt modelId="{34CCE429-BC4F-4A39-8868-0FB95BED6C98}" type="pres">
      <dgm:prSet presAssocID="{9F01C7FC-268B-48C7-B296-E03AD6C8F8E9}" presName="parentText" presStyleLbl="node1" presStyleIdx="2" presStyleCnt="5">
        <dgm:presLayoutVars>
          <dgm:chMax val="1"/>
          <dgm:bulletEnabled val="1"/>
        </dgm:presLayoutVars>
      </dgm:prSet>
      <dgm:spPr/>
    </dgm:pt>
    <dgm:pt modelId="{DCCC581E-EA65-4072-A5E1-3997BFE83622}" type="pres">
      <dgm:prSet presAssocID="{9F01C7FC-268B-48C7-B296-E03AD6C8F8E9}" presName="descendantText" presStyleLbl="alignAccFollowNode1" presStyleIdx="2" presStyleCnt="5">
        <dgm:presLayoutVars>
          <dgm:bulletEnabled val="1"/>
        </dgm:presLayoutVars>
      </dgm:prSet>
      <dgm:spPr/>
    </dgm:pt>
    <dgm:pt modelId="{96C8842B-54AB-4169-ACF4-87B6A0C64AE1}" type="pres">
      <dgm:prSet presAssocID="{F7748247-BD44-4DBF-87F8-80F9490E4E8E}" presName="sp" presStyleCnt="0"/>
      <dgm:spPr/>
    </dgm:pt>
    <dgm:pt modelId="{0A84A573-6712-45A0-BA21-737C9DBBD2CA}" type="pres">
      <dgm:prSet presAssocID="{542C7015-00DE-416B-89CA-25BFEA6D61B3}" presName="linNode" presStyleCnt="0"/>
      <dgm:spPr/>
    </dgm:pt>
    <dgm:pt modelId="{3F39502C-F34A-41C8-B287-9FAD58B2EF1D}" type="pres">
      <dgm:prSet presAssocID="{542C7015-00DE-416B-89CA-25BFEA6D61B3}" presName="parentText" presStyleLbl="node1" presStyleIdx="3" presStyleCnt="5">
        <dgm:presLayoutVars>
          <dgm:chMax val="1"/>
          <dgm:bulletEnabled val="1"/>
        </dgm:presLayoutVars>
      </dgm:prSet>
      <dgm:spPr/>
    </dgm:pt>
    <dgm:pt modelId="{8CCC4D69-94D7-47EE-A300-619E5C86CA5F}" type="pres">
      <dgm:prSet presAssocID="{542C7015-00DE-416B-89CA-25BFEA6D61B3}" presName="descendantText" presStyleLbl="alignAccFollowNode1" presStyleIdx="3" presStyleCnt="5">
        <dgm:presLayoutVars>
          <dgm:bulletEnabled val="1"/>
        </dgm:presLayoutVars>
      </dgm:prSet>
      <dgm:spPr/>
    </dgm:pt>
    <dgm:pt modelId="{B51611D7-CB2D-48BA-B9E6-CF31ACC93543}" type="pres">
      <dgm:prSet presAssocID="{B551642D-A9E0-4A2D-B999-139D727C424E}" presName="sp" presStyleCnt="0"/>
      <dgm:spPr/>
    </dgm:pt>
    <dgm:pt modelId="{92C840C6-0050-4459-92B1-F8BC57CBF193}" type="pres">
      <dgm:prSet presAssocID="{EE4E74F8-14BD-4E35-B3DF-D2CD13C47E2C}" presName="linNode" presStyleCnt="0"/>
      <dgm:spPr/>
    </dgm:pt>
    <dgm:pt modelId="{D411C664-178A-462C-A009-6CB191D4E593}" type="pres">
      <dgm:prSet presAssocID="{EE4E74F8-14BD-4E35-B3DF-D2CD13C47E2C}" presName="parentText" presStyleLbl="node1" presStyleIdx="4" presStyleCnt="5">
        <dgm:presLayoutVars>
          <dgm:chMax val="1"/>
          <dgm:bulletEnabled val="1"/>
        </dgm:presLayoutVars>
      </dgm:prSet>
      <dgm:spPr/>
    </dgm:pt>
    <dgm:pt modelId="{18B7A8B6-3C9C-43B1-AB04-1D87BE9D9736}" type="pres">
      <dgm:prSet presAssocID="{EE4E74F8-14BD-4E35-B3DF-D2CD13C47E2C}" presName="descendantText" presStyleLbl="alignAccFollowNode1" presStyleIdx="4" presStyleCnt="5">
        <dgm:presLayoutVars>
          <dgm:bulletEnabled val="1"/>
        </dgm:presLayoutVars>
      </dgm:prSet>
      <dgm:spPr/>
    </dgm:pt>
  </dgm:ptLst>
  <dgm:cxnLst>
    <dgm:cxn modelId="{7F382000-79E7-4CF5-BC89-70751600ACAD}" type="presOf" srcId="{9F01C7FC-268B-48C7-B296-E03AD6C8F8E9}" destId="{34CCE429-BC4F-4A39-8868-0FB95BED6C98}" srcOrd="0" destOrd="0" presId="urn:microsoft.com/office/officeart/2005/8/layout/vList5"/>
    <dgm:cxn modelId="{C930B404-AC77-49BD-B6B5-8B54E661A7DA}" srcId="{5FFB842F-2799-4010-8F66-3CA121F6976D}" destId="{BEE70ABA-5AC3-493F-B685-225680D2DC0F}" srcOrd="0" destOrd="0" parTransId="{CF59A9BF-C2A5-4781-BC41-07E43989F10A}" sibTransId="{550F18CA-B55E-499D-ACEA-6D99181DAFE0}"/>
    <dgm:cxn modelId="{B8F6C40A-FAFC-4717-AA4E-5A24FE92BE97}" type="presOf" srcId="{4F33FE3F-5D07-4EC9-A773-1F2D376760BA}" destId="{CF30E65C-29F5-45EC-A1BF-3AE3538A9ED3}" srcOrd="0" destOrd="0" presId="urn:microsoft.com/office/officeart/2005/8/layout/vList5"/>
    <dgm:cxn modelId="{DE9A7712-AC21-4CBD-9DCD-90E47A3A54D4}" srcId="{2DB4C75F-F3A0-4A4F-A3A7-9C32C46F4FF5}" destId="{7D73C382-4AFB-487E-A870-546BEDB82384}" srcOrd="0" destOrd="0" parTransId="{343A32E9-2CAE-4B14-AA57-9F368B21375E}" sibTransId="{48D7BB61-0D87-4BFF-A124-CE20EE27A15C}"/>
    <dgm:cxn modelId="{44AFEB17-DFC5-4141-98FD-A12CBCA340EF}" type="presOf" srcId="{5FFB842F-2799-4010-8F66-3CA121F6976D}" destId="{D17B8B04-E898-481E-897E-402B0153BF4E}" srcOrd="0" destOrd="0" presId="urn:microsoft.com/office/officeart/2005/8/layout/vList5"/>
    <dgm:cxn modelId="{3342B420-9CDA-4AFC-BBF9-5A0C3351A6C6}" type="presOf" srcId="{2DB4C75F-F3A0-4A4F-A3A7-9C32C46F4FF5}" destId="{2C12A750-6005-47BA-8233-9FDCA8D29FB3}" srcOrd="0" destOrd="0" presId="urn:microsoft.com/office/officeart/2005/8/layout/vList5"/>
    <dgm:cxn modelId="{FA5F3121-C7DF-4053-9007-C58EB2B78368}" srcId="{EE4E74F8-14BD-4E35-B3DF-D2CD13C47E2C}" destId="{B22AF10B-9669-49E6-A534-4AF7B934CF67}" srcOrd="0" destOrd="0" parTransId="{C9E363BD-6C24-4494-B209-02D7C4CF25ED}" sibTransId="{5B1E545C-B92C-4BA4-A097-2787D50F65EA}"/>
    <dgm:cxn modelId="{8418BF25-D745-4AB0-987A-C0B90F9556B1}" type="presOf" srcId="{542C7015-00DE-416B-89CA-25BFEA6D61B3}" destId="{3F39502C-F34A-41C8-B287-9FAD58B2EF1D}" srcOrd="0" destOrd="0" presId="urn:microsoft.com/office/officeart/2005/8/layout/vList5"/>
    <dgm:cxn modelId="{E4C1803A-0A1A-40CD-A27C-855CBAEB31AE}" type="presOf" srcId="{6FFF60BB-495E-49C6-82C4-946891DCBFDD}" destId="{8CCC4D69-94D7-47EE-A300-619E5C86CA5F}" srcOrd="0" destOrd="0" presId="urn:microsoft.com/office/officeart/2005/8/layout/vList5"/>
    <dgm:cxn modelId="{F762953D-0DD2-40B8-A5F4-11A83A3BC6E2}" srcId="{4F33FE3F-5D07-4EC9-A773-1F2D376760BA}" destId="{EE4E74F8-14BD-4E35-B3DF-D2CD13C47E2C}" srcOrd="4" destOrd="0" parTransId="{236C0857-D24C-4211-949F-5AD8999CB1AD}" sibTransId="{4A4F1192-A1F1-4D75-BE11-95CEBECC1A34}"/>
    <dgm:cxn modelId="{00997842-9AD8-4E14-A3B4-7BB3606157D7}" srcId="{4F33FE3F-5D07-4EC9-A773-1F2D376760BA}" destId="{5FFB842F-2799-4010-8F66-3CA121F6976D}" srcOrd="0" destOrd="0" parTransId="{8CC73E1D-6169-45BA-A768-6A411A9B6F81}" sibTransId="{F7F4043B-1258-4CEE-8793-03E780893AED}"/>
    <dgm:cxn modelId="{58C0AB63-B2B0-4D7B-B94E-B07703A0A63A}" type="presOf" srcId="{EE4E74F8-14BD-4E35-B3DF-D2CD13C47E2C}" destId="{D411C664-178A-462C-A009-6CB191D4E593}" srcOrd="0" destOrd="0" presId="urn:microsoft.com/office/officeart/2005/8/layout/vList5"/>
    <dgm:cxn modelId="{B6EC5B49-4EED-45D5-9E9C-FE4E908F8EC8}" srcId="{542C7015-00DE-416B-89CA-25BFEA6D61B3}" destId="{6FFF60BB-495E-49C6-82C4-946891DCBFDD}" srcOrd="0" destOrd="0" parTransId="{9F9E6ACE-CC12-4EB9-81EE-0973AD302B8B}" sibTransId="{1014AD32-619A-4236-A37C-B99A7F909A23}"/>
    <dgm:cxn modelId="{D9A16D4C-9754-4159-9029-B41067E1741A}" srcId="{4F33FE3F-5D07-4EC9-A773-1F2D376760BA}" destId="{542C7015-00DE-416B-89CA-25BFEA6D61B3}" srcOrd="3" destOrd="0" parTransId="{2D57E7FC-923B-472A-9924-50A5125DFDA9}" sibTransId="{B551642D-A9E0-4A2D-B999-139D727C424E}"/>
    <dgm:cxn modelId="{D058A870-AC2F-4CD0-8DA7-B64B933315DF}" type="presOf" srcId="{BEE70ABA-5AC3-493F-B685-225680D2DC0F}" destId="{81CB47B7-C537-4F92-869D-6625E4C5377A}" srcOrd="0" destOrd="0" presId="urn:microsoft.com/office/officeart/2005/8/layout/vList5"/>
    <dgm:cxn modelId="{5833F3A9-B3B8-4838-87C3-5DDFD796E89C}" srcId="{4F33FE3F-5D07-4EC9-A773-1F2D376760BA}" destId="{2DB4C75F-F3A0-4A4F-A3A7-9C32C46F4FF5}" srcOrd="1" destOrd="0" parTransId="{02005B17-B689-4BD3-9D79-41E8C62C11AD}" sibTransId="{0B1076E9-94E4-4C44-8ECA-E9A4FE5CDC97}"/>
    <dgm:cxn modelId="{5D2CB5AD-7174-4BAB-99E6-2A25D90A5740}" type="presOf" srcId="{B22AF10B-9669-49E6-A534-4AF7B934CF67}" destId="{18B7A8B6-3C9C-43B1-AB04-1D87BE9D9736}" srcOrd="0" destOrd="0" presId="urn:microsoft.com/office/officeart/2005/8/layout/vList5"/>
    <dgm:cxn modelId="{0CC41DB5-CF05-441B-AF42-6A52B33FBBA5}" srcId="{4F33FE3F-5D07-4EC9-A773-1F2D376760BA}" destId="{9F01C7FC-268B-48C7-B296-E03AD6C8F8E9}" srcOrd="2" destOrd="0" parTransId="{160F4A80-E32A-410F-BE65-1B892FCB20EA}" sibTransId="{F7748247-BD44-4DBF-87F8-80F9490E4E8E}"/>
    <dgm:cxn modelId="{F5AC24DF-F748-4A76-B8DA-2233BAE52688}" type="presOf" srcId="{4F284DF0-39D1-4FD1-9E4D-F0D1B81F04EF}" destId="{DCCC581E-EA65-4072-A5E1-3997BFE83622}" srcOrd="0" destOrd="0" presId="urn:microsoft.com/office/officeart/2005/8/layout/vList5"/>
    <dgm:cxn modelId="{E68DB4EF-9DB0-4555-8139-B5CBF709FCFD}" srcId="{9F01C7FC-268B-48C7-B296-E03AD6C8F8E9}" destId="{4F284DF0-39D1-4FD1-9E4D-F0D1B81F04EF}" srcOrd="0" destOrd="0" parTransId="{9C0699BF-FBB5-469A-8833-93B3F4347BE3}" sibTransId="{CAAA9074-E0CB-4751-8FD5-BEE979954985}"/>
    <dgm:cxn modelId="{1429B7FC-5571-4E1C-BE97-76CD7CC5DE77}" type="presOf" srcId="{7D73C382-4AFB-487E-A870-546BEDB82384}" destId="{A8C8E3A7-1444-4CCA-A877-4A5BC0CBB221}" srcOrd="0" destOrd="0" presId="urn:microsoft.com/office/officeart/2005/8/layout/vList5"/>
    <dgm:cxn modelId="{5913FB77-5281-4BBD-A7A1-584E34679EE0}" type="presParOf" srcId="{CF30E65C-29F5-45EC-A1BF-3AE3538A9ED3}" destId="{DDD80091-2089-4802-A8CA-E9802B9133A4}" srcOrd="0" destOrd="0" presId="urn:microsoft.com/office/officeart/2005/8/layout/vList5"/>
    <dgm:cxn modelId="{5396709B-1BE9-46BD-8090-17DDDF6B346E}" type="presParOf" srcId="{DDD80091-2089-4802-A8CA-E9802B9133A4}" destId="{D17B8B04-E898-481E-897E-402B0153BF4E}" srcOrd="0" destOrd="0" presId="urn:microsoft.com/office/officeart/2005/8/layout/vList5"/>
    <dgm:cxn modelId="{0BC91015-0B1E-439D-9529-5029AC8ECB83}" type="presParOf" srcId="{DDD80091-2089-4802-A8CA-E9802B9133A4}" destId="{81CB47B7-C537-4F92-869D-6625E4C5377A}" srcOrd="1" destOrd="0" presId="urn:microsoft.com/office/officeart/2005/8/layout/vList5"/>
    <dgm:cxn modelId="{7F38A89C-8C3B-47AB-AC48-BE9611756CBC}" type="presParOf" srcId="{CF30E65C-29F5-45EC-A1BF-3AE3538A9ED3}" destId="{27664D17-563D-4AB3-863B-796ACD99B071}" srcOrd="1" destOrd="0" presId="urn:microsoft.com/office/officeart/2005/8/layout/vList5"/>
    <dgm:cxn modelId="{0D62622C-C40E-4CAF-8A12-3ECE058A4441}" type="presParOf" srcId="{CF30E65C-29F5-45EC-A1BF-3AE3538A9ED3}" destId="{2DE82AAE-7DDA-471A-9A56-374AB0D34490}" srcOrd="2" destOrd="0" presId="urn:microsoft.com/office/officeart/2005/8/layout/vList5"/>
    <dgm:cxn modelId="{AF3A3329-2B01-4A09-BE0B-7B4A39443D3A}" type="presParOf" srcId="{2DE82AAE-7DDA-471A-9A56-374AB0D34490}" destId="{2C12A750-6005-47BA-8233-9FDCA8D29FB3}" srcOrd="0" destOrd="0" presId="urn:microsoft.com/office/officeart/2005/8/layout/vList5"/>
    <dgm:cxn modelId="{243E0EED-B114-4FC0-885A-84A5721E3E61}" type="presParOf" srcId="{2DE82AAE-7DDA-471A-9A56-374AB0D34490}" destId="{A8C8E3A7-1444-4CCA-A877-4A5BC0CBB221}" srcOrd="1" destOrd="0" presId="urn:microsoft.com/office/officeart/2005/8/layout/vList5"/>
    <dgm:cxn modelId="{73C8D120-551E-4D8B-B6AC-4B1C599811D3}" type="presParOf" srcId="{CF30E65C-29F5-45EC-A1BF-3AE3538A9ED3}" destId="{33796E15-5DCA-443C-A892-73ACE36FEDDE}" srcOrd="3" destOrd="0" presId="urn:microsoft.com/office/officeart/2005/8/layout/vList5"/>
    <dgm:cxn modelId="{3FA4BD9A-FC23-40D9-AB2D-7B26C26DBD61}" type="presParOf" srcId="{CF30E65C-29F5-45EC-A1BF-3AE3538A9ED3}" destId="{F0F36B9D-BD65-4119-B004-7C4A51596A86}" srcOrd="4" destOrd="0" presId="urn:microsoft.com/office/officeart/2005/8/layout/vList5"/>
    <dgm:cxn modelId="{181487F9-E325-4933-B3A4-D1CB33F5C3AE}" type="presParOf" srcId="{F0F36B9D-BD65-4119-B004-7C4A51596A86}" destId="{34CCE429-BC4F-4A39-8868-0FB95BED6C98}" srcOrd="0" destOrd="0" presId="urn:microsoft.com/office/officeart/2005/8/layout/vList5"/>
    <dgm:cxn modelId="{7BEAFE60-87F8-4A91-90D2-D86A046FED7A}" type="presParOf" srcId="{F0F36B9D-BD65-4119-B004-7C4A51596A86}" destId="{DCCC581E-EA65-4072-A5E1-3997BFE83622}" srcOrd="1" destOrd="0" presId="urn:microsoft.com/office/officeart/2005/8/layout/vList5"/>
    <dgm:cxn modelId="{D152B5DA-3C78-4D9F-BF23-8F20D125E6AA}" type="presParOf" srcId="{CF30E65C-29F5-45EC-A1BF-3AE3538A9ED3}" destId="{96C8842B-54AB-4169-ACF4-87B6A0C64AE1}" srcOrd="5" destOrd="0" presId="urn:microsoft.com/office/officeart/2005/8/layout/vList5"/>
    <dgm:cxn modelId="{FA7DBE7B-9D6A-479D-B1D3-A2586AB37FF6}" type="presParOf" srcId="{CF30E65C-29F5-45EC-A1BF-3AE3538A9ED3}" destId="{0A84A573-6712-45A0-BA21-737C9DBBD2CA}" srcOrd="6" destOrd="0" presId="urn:microsoft.com/office/officeart/2005/8/layout/vList5"/>
    <dgm:cxn modelId="{EC093471-425A-4709-A2F9-36938DD3900B}" type="presParOf" srcId="{0A84A573-6712-45A0-BA21-737C9DBBD2CA}" destId="{3F39502C-F34A-41C8-B287-9FAD58B2EF1D}" srcOrd="0" destOrd="0" presId="urn:microsoft.com/office/officeart/2005/8/layout/vList5"/>
    <dgm:cxn modelId="{CEB94F3B-4759-45DB-AE3D-254E04B9AAF5}" type="presParOf" srcId="{0A84A573-6712-45A0-BA21-737C9DBBD2CA}" destId="{8CCC4D69-94D7-47EE-A300-619E5C86CA5F}" srcOrd="1" destOrd="0" presId="urn:microsoft.com/office/officeart/2005/8/layout/vList5"/>
    <dgm:cxn modelId="{385B2D45-8EA9-4E38-BF13-AE9B1BC3BC29}" type="presParOf" srcId="{CF30E65C-29F5-45EC-A1BF-3AE3538A9ED3}" destId="{B51611D7-CB2D-48BA-B9E6-CF31ACC93543}" srcOrd="7" destOrd="0" presId="urn:microsoft.com/office/officeart/2005/8/layout/vList5"/>
    <dgm:cxn modelId="{F84C680B-CD77-4EE0-B86B-7A8A399B32DD}" type="presParOf" srcId="{CF30E65C-29F5-45EC-A1BF-3AE3538A9ED3}" destId="{92C840C6-0050-4459-92B1-F8BC57CBF193}" srcOrd="8" destOrd="0" presId="urn:microsoft.com/office/officeart/2005/8/layout/vList5"/>
    <dgm:cxn modelId="{32CA268D-215A-472D-B2B5-121B3882DF06}" type="presParOf" srcId="{92C840C6-0050-4459-92B1-F8BC57CBF193}" destId="{D411C664-178A-462C-A009-6CB191D4E593}" srcOrd="0" destOrd="0" presId="urn:microsoft.com/office/officeart/2005/8/layout/vList5"/>
    <dgm:cxn modelId="{4E242928-20B1-446A-AD57-A6F1699DEBE9}" type="presParOf" srcId="{92C840C6-0050-4459-92B1-F8BC57CBF193}" destId="{18B7A8B6-3C9C-43B1-AB04-1D87BE9D973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F8241E-B27E-4ECB-ABBB-58FF2F70120F}"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EE8A40-1D70-40AE-B39A-3563E17CB064}">
      <dgm:prSet/>
      <dgm:spPr>
        <a:xfrm>
          <a:off x="1582"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Role-playing</a:t>
          </a:r>
        </a:p>
      </dgm:t>
    </dgm:pt>
    <dgm:pt modelId="{2D5A4DA0-B2F0-44A0-A9D3-0DC52FFA7564}" type="parTrans" cxnId="{F3E45863-0E8F-475C-8618-C3204DD0D647}">
      <dgm:prSet/>
      <dgm:spPr/>
      <dgm:t>
        <a:bodyPr/>
        <a:lstStyle/>
        <a:p>
          <a:endParaRPr lang="en-US">
            <a:solidFill>
              <a:schemeClr val="bg1"/>
            </a:solidFill>
          </a:endParaRPr>
        </a:p>
      </dgm:t>
    </dgm:pt>
    <dgm:pt modelId="{7740D977-BA4E-4C0B-A964-677C9436414D}" type="sibTrans" cxnId="{F3E45863-0E8F-475C-8618-C3204DD0D647}">
      <dgm:prSet/>
      <dgm:spPr/>
      <dgm:t>
        <a:bodyPr/>
        <a:lstStyle/>
        <a:p>
          <a:endParaRPr lang="en-US">
            <a:solidFill>
              <a:schemeClr val="bg1"/>
            </a:solidFill>
          </a:endParaRPr>
        </a:p>
      </dgm:t>
    </dgm:pt>
    <dgm:pt modelId="{1D42A2AE-E895-409C-81DF-E9CAD1902ABC}">
      <dgm:prSet/>
      <dgm:spPr>
        <a:xfrm>
          <a:off x="1582"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By making the model act as a specific entity, like a historian or a scientist, you can get tailored responses. </a:t>
          </a:r>
          <a:r>
            <a:rPr lang="en-US" dirty="0">
              <a:solidFill>
                <a:schemeClr val="bg1"/>
              </a:solidFill>
              <a:latin typeface="Aptos" panose="02110004020202020204"/>
              <a:ea typeface="+mn-ea"/>
              <a:cs typeface="+mn-cs"/>
            </a:rPr>
            <a:t>For example, "As a nutritionist, evaluate the following diet plan" might yield a response grounded in nutritional science.</a:t>
          </a:r>
        </a:p>
      </dgm:t>
    </dgm:pt>
    <dgm:pt modelId="{25A2CF6D-3C6B-4ADE-A7CC-D226740B8499}" type="parTrans" cxnId="{8B7A90E1-11D3-4C11-8DEF-61A355A54764}">
      <dgm:prSet/>
      <dgm:spPr/>
      <dgm:t>
        <a:bodyPr/>
        <a:lstStyle/>
        <a:p>
          <a:endParaRPr lang="en-US">
            <a:solidFill>
              <a:schemeClr val="bg1"/>
            </a:solidFill>
          </a:endParaRPr>
        </a:p>
      </dgm:t>
    </dgm:pt>
    <dgm:pt modelId="{4E571836-2A9F-493A-9265-4769ED982CAF}" type="sibTrans" cxnId="{8B7A90E1-11D3-4C11-8DEF-61A355A54764}">
      <dgm:prSet/>
      <dgm:spPr/>
      <dgm:t>
        <a:bodyPr/>
        <a:lstStyle/>
        <a:p>
          <a:endParaRPr lang="en-US">
            <a:solidFill>
              <a:schemeClr val="bg1"/>
            </a:solidFill>
          </a:endParaRPr>
        </a:p>
      </dgm:t>
    </dgm:pt>
    <dgm:pt modelId="{25B38A91-C835-4EA0-8F69-E58A2C634267}">
      <dgm:prSet/>
      <dgm:spPr>
        <a:xfrm>
          <a:off x="3833367"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Iterative refinement</a:t>
          </a:r>
        </a:p>
      </dgm:t>
    </dgm:pt>
    <dgm:pt modelId="{683E140D-62F1-40A9-8F8A-15EEA6C23F00}" type="parTrans" cxnId="{9EEBFE58-87F4-4E2B-A1BD-C209217B1788}">
      <dgm:prSet/>
      <dgm:spPr/>
      <dgm:t>
        <a:bodyPr/>
        <a:lstStyle/>
        <a:p>
          <a:endParaRPr lang="en-US">
            <a:solidFill>
              <a:schemeClr val="bg1"/>
            </a:solidFill>
          </a:endParaRPr>
        </a:p>
      </dgm:t>
    </dgm:pt>
    <dgm:pt modelId="{DF179A71-9F45-4A5E-A65C-1D4A247EB51A}" type="sibTrans" cxnId="{9EEBFE58-87F4-4E2B-A1BD-C209217B1788}">
      <dgm:prSet/>
      <dgm:spPr/>
      <dgm:t>
        <a:bodyPr/>
        <a:lstStyle/>
        <a:p>
          <a:endParaRPr lang="en-US">
            <a:solidFill>
              <a:schemeClr val="bg1"/>
            </a:solidFill>
          </a:endParaRPr>
        </a:p>
      </dgm:t>
    </dgm:pt>
    <dgm:pt modelId="{00C0D10B-3238-4952-98D6-E39A1ECF8821}">
      <dgm:prSet/>
      <dgm:spPr>
        <a:xfrm>
          <a:off x="3833367"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Start with a broad prompt and gradually refine it based on the model's responses. This iterative process helps in honing the prompt to perfection.</a:t>
          </a:r>
        </a:p>
      </dgm:t>
    </dgm:pt>
    <dgm:pt modelId="{8ED49483-6803-4E6C-92E0-992AE4BB4856}" type="parTrans" cxnId="{492E30B1-4482-46A3-98AF-0EB9B95CD8E7}">
      <dgm:prSet/>
      <dgm:spPr/>
      <dgm:t>
        <a:bodyPr/>
        <a:lstStyle/>
        <a:p>
          <a:endParaRPr lang="en-US">
            <a:solidFill>
              <a:schemeClr val="bg1"/>
            </a:solidFill>
          </a:endParaRPr>
        </a:p>
      </dgm:t>
    </dgm:pt>
    <dgm:pt modelId="{A1DAD81F-17B9-4980-B512-247DB3CD216E}" type="sibTrans" cxnId="{492E30B1-4482-46A3-98AF-0EB9B95CD8E7}">
      <dgm:prSet/>
      <dgm:spPr/>
      <dgm:t>
        <a:bodyPr/>
        <a:lstStyle/>
        <a:p>
          <a:endParaRPr lang="en-US">
            <a:solidFill>
              <a:schemeClr val="bg1"/>
            </a:solidFill>
          </a:endParaRPr>
        </a:p>
      </dgm:t>
    </dgm:pt>
    <dgm:pt modelId="{A8A5A401-529D-4D14-AF09-DD49AF0E83E7}">
      <dgm:prSet/>
      <dgm:spPr>
        <a:xfrm>
          <a:off x="7665152"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Feedback loops</a:t>
          </a:r>
        </a:p>
      </dgm:t>
    </dgm:pt>
    <dgm:pt modelId="{2D5AE865-7A1A-4B9D-8D3E-24ED2FF213A7}" type="parTrans" cxnId="{C667DCE1-F33C-41B2-998A-5E27A70EA9F8}">
      <dgm:prSet/>
      <dgm:spPr/>
      <dgm:t>
        <a:bodyPr/>
        <a:lstStyle/>
        <a:p>
          <a:endParaRPr lang="en-US">
            <a:solidFill>
              <a:schemeClr val="bg1"/>
            </a:solidFill>
          </a:endParaRPr>
        </a:p>
      </dgm:t>
    </dgm:pt>
    <dgm:pt modelId="{821EB4E9-0D5E-4800-924F-BE59630AA87B}" type="sibTrans" cxnId="{C667DCE1-F33C-41B2-998A-5E27A70EA9F8}">
      <dgm:prSet/>
      <dgm:spPr/>
      <dgm:t>
        <a:bodyPr/>
        <a:lstStyle/>
        <a:p>
          <a:endParaRPr lang="en-US">
            <a:solidFill>
              <a:schemeClr val="bg1"/>
            </a:solidFill>
          </a:endParaRPr>
        </a:p>
      </dgm:t>
    </dgm:pt>
    <dgm:pt modelId="{73841F8D-BCCC-48F4-ABA6-47E9E072BDCA}">
      <dgm:prSet/>
      <dgm:spPr>
        <a:xfrm>
          <a:off x="7665152"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Use the model's outputs to inform and adjust subsequent prompts. This dynamic interaction ensures that the model's responses align more closely with user expectations over time.</a:t>
          </a:r>
        </a:p>
      </dgm:t>
    </dgm:pt>
    <dgm:pt modelId="{D47263AC-F0C5-48E6-81DA-B21008456A36}" type="parTrans" cxnId="{D69E843F-1BE6-4AE8-94FD-D69F176A28D0}">
      <dgm:prSet/>
      <dgm:spPr/>
      <dgm:t>
        <a:bodyPr/>
        <a:lstStyle/>
        <a:p>
          <a:endParaRPr lang="en-US">
            <a:solidFill>
              <a:schemeClr val="bg1"/>
            </a:solidFill>
          </a:endParaRPr>
        </a:p>
      </dgm:t>
    </dgm:pt>
    <dgm:pt modelId="{B371FBA7-0EC4-400A-9544-BAA461E97A81}" type="sibTrans" cxnId="{D69E843F-1BE6-4AE8-94FD-D69F176A28D0}">
      <dgm:prSet/>
      <dgm:spPr/>
      <dgm:t>
        <a:bodyPr/>
        <a:lstStyle/>
        <a:p>
          <a:endParaRPr lang="en-US">
            <a:solidFill>
              <a:schemeClr val="bg1"/>
            </a:solidFill>
          </a:endParaRPr>
        </a:p>
      </dgm:t>
    </dgm:pt>
    <dgm:pt modelId="{42A48F68-BE35-42DB-B16D-FC57047CB19E}" type="pres">
      <dgm:prSet presAssocID="{E0F8241E-B27E-4ECB-ABBB-58FF2F70120F}" presName="root" presStyleCnt="0">
        <dgm:presLayoutVars>
          <dgm:dir/>
          <dgm:resizeHandles val="exact"/>
        </dgm:presLayoutVars>
      </dgm:prSet>
      <dgm:spPr/>
    </dgm:pt>
    <dgm:pt modelId="{FA922CA1-AEC8-4135-957B-0EDE9AEB7C34}" type="pres">
      <dgm:prSet presAssocID="{58EE8A40-1D70-40AE-B39A-3563E17CB064}" presName="compNode" presStyleCnt="0"/>
      <dgm:spPr/>
    </dgm:pt>
    <dgm:pt modelId="{CF06BFD4-72C1-4816-A6D4-D20E2000FA40}" type="pres">
      <dgm:prSet presAssocID="{58EE8A40-1D70-40AE-B39A-3563E17CB064}" presName="iconRect" presStyleLbl="node1" presStyleIdx="0" presStyleCnt="3"/>
      <dgm:spPr>
        <a:xfrm>
          <a:off x="1582" y="328484"/>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Head with Gears"/>
        </a:ext>
      </dgm:extLst>
    </dgm:pt>
    <dgm:pt modelId="{989BB46C-A5BA-43E1-83C8-95EDA964E6BC}" type="pres">
      <dgm:prSet presAssocID="{58EE8A40-1D70-40AE-B39A-3563E17CB064}" presName="iconSpace" presStyleCnt="0"/>
      <dgm:spPr/>
    </dgm:pt>
    <dgm:pt modelId="{E3A68453-6B34-4DEE-AC99-285E02141EB3}" type="pres">
      <dgm:prSet presAssocID="{58EE8A40-1D70-40AE-B39A-3563E17CB064}" presName="parTx" presStyleLbl="revTx" presStyleIdx="0" presStyleCnt="6">
        <dgm:presLayoutVars>
          <dgm:chMax val="0"/>
          <dgm:chPref val="0"/>
        </dgm:presLayoutVars>
      </dgm:prSet>
      <dgm:spPr/>
    </dgm:pt>
    <dgm:pt modelId="{A1B87C0E-4E3A-42BA-925D-7D6B2D9D1CAF}" type="pres">
      <dgm:prSet presAssocID="{58EE8A40-1D70-40AE-B39A-3563E17CB064}" presName="txSpace" presStyleCnt="0"/>
      <dgm:spPr/>
    </dgm:pt>
    <dgm:pt modelId="{6EC6B8B0-CA9F-4769-A8F6-D79B5A0D5566}" type="pres">
      <dgm:prSet presAssocID="{58EE8A40-1D70-40AE-B39A-3563E17CB064}" presName="desTx" presStyleLbl="revTx" presStyleIdx="1" presStyleCnt="6">
        <dgm:presLayoutVars/>
      </dgm:prSet>
      <dgm:spPr/>
    </dgm:pt>
    <dgm:pt modelId="{E07BE3D5-CE99-4734-95DC-53848EDB5154}" type="pres">
      <dgm:prSet presAssocID="{7740D977-BA4E-4C0B-A964-677C9436414D}" presName="sibTrans" presStyleCnt="0"/>
      <dgm:spPr/>
    </dgm:pt>
    <dgm:pt modelId="{D28307C4-B3E3-4273-A26E-9A2AC412E3A2}" type="pres">
      <dgm:prSet presAssocID="{25B38A91-C835-4EA0-8F69-E58A2C634267}" presName="compNode" presStyleCnt="0"/>
      <dgm:spPr/>
    </dgm:pt>
    <dgm:pt modelId="{162937C4-4CA7-4612-9C02-D6B1AC802535}" type="pres">
      <dgm:prSet presAssocID="{25B38A91-C835-4EA0-8F69-E58A2C634267}" presName="iconRect" presStyleLbl="node1" presStyleIdx="1" presStyleCnt="3"/>
      <dgm:spPr>
        <a:xfrm>
          <a:off x="3833367" y="328484"/>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Workflow"/>
        </a:ext>
      </dgm:extLst>
    </dgm:pt>
    <dgm:pt modelId="{07CBD889-9631-4A03-8B5E-A62015DDBAE0}" type="pres">
      <dgm:prSet presAssocID="{25B38A91-C835-4EA0-8F69-E58A2C634267}" presName="iconSpace" presStyleCnt="0"/>
      <dgm:spPr/>
    </dgm:pt>
    <dgm:pt modelId="{41692C29-57B5-4212-8090-4CBA82750EDF}" type="pres">
      <dgm:prSet presAssocID="{25B38A91-C835-4EA0-8F69-E58A2C634267}" presName="parTx" presStyleLbl="revTx" presStyleIdx="2" presStyleCnt="6">
        <dgm:presLayoutVars>
          <dgm:chMax val="0"/>
          <dgm:chPref val="0"/>
        </dgm:presLayoutVars>
      </dgm:prSet>
      <dgm:spPr/>
    </dgm:pt>
    <dgm:pt modelId="{D3A0A857-D943-4E3F-8359-AAD19C236482}" type="pres">
      <dgm:prSet presAssocID="{25B38A91-C835-4EA0-8F69-E58A2C634267}" presName="txSpace" presStyleCnt="0"/>
      <dgm:spPr/>
    </dgm:pt>
    <dgm:pt modelId="{A1FBD1DF-1E7B-4302-A448-10F36EDDE8EC}" type="pres">
      <dgm:prSet presAssocID="{25B38A91-C835-4EA0-8F69-E58A2C634267}" presName="desTx" presStyleLbl="revTx" presStyleIdx="3" presStyleCnt="6">
        <dgm:presLayoutVars/>
      </dgm:prSet>
      <dgm:spPr/>
    </dgm:pt>
    <dgm:pt modelId="{FA50C977-0F58-4527-823C-B2BD2A0CD3C7}" type="pres">
      <dgm:prSet presAssocID="{DF179A71-9F45-4A5E-A65C-1D4A247EB51A}" presName="sibTrans" presStyleCnt="0"/>
      <dgm:spPr/>
    </dgm:pt>
    <dgm:pt modelId="{6AD77973-7333-4A34-B65D-378C9541A34A}" type="pres">
      <dgm:prSet presAssocID="{A8A5A401-529D-4D14-AF09-DD49AF0E83E7}" presName="compNode" presStyleCnt="0"/>
      <dgm:spPr/>
    </dgm:pt>
    <dgm:pt modelId="{46EFC176-4EC7-4E6C-8C83-60539C6D1FB6}" type="pres">
      <dgm:prSet presAssocID="{A8A5A401-529D-4D14-AF09-DD49AF0E83E7}" presName="iconRect" presStyleLbl="node1" presStyleIdx="2" presStyleCnt="3"/>
      <dgm:spPr>
        <a:xfrm>
          <a:off x="7665152" y="328484"/>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Flowchart"/>
        </a:ext>
      </dgm:extLst>
    </dgm:pt>
    <dgm:pt modelId="{7806198D-0C8C-449E-82D6-274389A50442}" type="pres">
      <dgm:prSet presAssocID="{A8A5A401-529D-4D14-AF09-DD49AF0E83E7}" presName="iconSpace" presStyleCnt="0"/>
      <dgm:spPr/>
    </dgm:pt>
    <dgm:pt modelId="{29417F0E-683A-4A71-BEA6-ECAA93D08984}" type="pres">
      <dgm:prSet presAssocID="{A8A5A401-529D-4D14-AF09-DD49AF0E83E7}" presName="parTx" presStyleLbl="revTx" presStyleIdx="4" presStyleCnt="6">
        <dgm:presLayoutVars>
          <dgm:chMax val="0"/>
          <dgm:chPref val="0"/>
        </dgm:presLayoutVars>
      </dgm:prSet>
      <dgm:spPr/>
    </dgm:pt>
    <dgm:pt modelId="{5C6B82D6-505F-48E8-A347-625DE37FAF0C}" type="pres">
      <dgm:prSet presAssocID="{A8A5A401-529D-4D14-AF09-DD49AF0E83E7}" presName="txSpace" presStyleCnt="0"/>
      <dgm:spPr/>
    </dgm:pt>
    <dgm:pt modelId="{BC28C84D-D161-4AE5-8C5D-6C079BC86832}" type="pres">
      <dgm:prSet presAssocID="{A8A5A401-529D-4D14-AF09-DD49AF0E83E7}" presName="desTx" presStyleLbl="revTx" presStyleIdx="5" presStyleCnt="6">
        <dgm:presLayoutVars/>
      </dgm:prSet>
      <dgm:spPr/>
    </dgm:pt>
  </dgm:ptLst>
  <dgm:cxnLst>
    <dgm:cxn modelId="{4406D113-6BB8-4F45-A13D-F1B852541607}" type="presOf" srcId="{1D42A2AE-E895-409C-81DF-E9CAD1902ABC}" destId="{6EC6B8B0-CA9F-4769-A8F6-D79B5A0D5566}" srcOrd="0" destOrd="0" presId="urn:microsoft.com/office/officeart/2018/2/layout/IconLabelDescriptionList"/>
    <dgm:cxn modelId="{6BE1E41D-DA3C-4A8A-982D-598F3CBB4AE3}" type="presOf" srcId="{00C0D10B-3238-4952-98D6-E39A1ECF8821}" destId="{A1FBD1DF-1E7B-4302-A448-10F36EDDE8EC}" srcOrd="0" destOrd="0" presId="urn:microsoft.com/office/officeart/2018/2/layout/IconLabelDescriptionList"/>
    <dgm:cxn modelId="{20521E1E-AFBB-43CA-BB9B-234C5C9811D7}" type="presOf" srcId="{E0F8241E-B27E-4ECB-ABBB-58FF2F70120F}" destId="{42A48F68-BE35-42DB-B16D-FC57047CB19E}" srcOrd="0" destOrd="0" presId="urn:microsoft.com/office/officeart/2018/2/layout/IconLabelDescriptionList"/>
    <dgm:cxn modelId="{DFB54525-17AB-4B01-AD39-F008DCA56FF4}" type="presOf" srcId="{73841F8D-BCCC-48F4-ABA6-47E9E072BDCA}" destId="{BC28C84D-D161-4AE5-8C5D-6C079BC86832}" srcOrd="0" destOrd="0" presId="urn:microsoft.com/office/officeart/2018/2/layout/IconLabelDescriptionList"/>
    <dgm:cxn modelId="{8837D336-73FD-4A62-84D8-8AB127D00803}" type="presOf" srcId="{A8A5A401-529D-4D14-AF09-DD49AF0E83E7}" destId="{29417F0E-683A-4A71-BEA6-ECAA93D08984}" srcOrd="0" destOrd="0" presId="urn:microsoft.com/office/officeart/2018/2/layout/IconLabelDescriptionList"/>
    <dgm:cxn modelId="{D69E843F-1BE6-4AE8-94FD-D69F176A28D0}" srcId="{A8A5A401-529D-4D14-AF09-DD49AF0E83E7}" destId="{73841F8D-BCCC-48F4-ABA6-47E9E072BDCA}" srcOrd="0" destOrd="0" parTransId="{D47263AC-F0C5-48E6-81DA-B21008456A36}" sibTransId="{B371FBA7-0EC4-400A-9544-BAA461E97A81}"/>
    <dgm:cxn modelId="{F3E45863-0E8F-475C-8618-C3204DD0D647}" srcId="{E0F8241E-B27E-4ECB-ABBB-58FF2F70120F}" destId="{58EE8A40-1D70-40AE-B39A-3563E17CB064}" srcOrd="0" destOrd="0" parTransId="{2D5A4DA0-B2F0-44A0-A9D3-0DC52FFA7564}" sibTransId="{7740D977-BA4E-4C0B-A964-677C9436414D}"/>
    <dgm:cxn modelId="{469FF376-4879-49A4-A760-4C717E6137DF}" type="presOf" srcId="{58EE8A40-1D70-40AE-B39A-3563E17CB064}" destId="{E3A68453-6B34-4DEE-AC99-285E02141EB3}" srcOrd="0" destOrd="0" presId="urn:microsoft.com/office/officeart/2018/2/layout/IconLabelDescriptionList"/>
    <dgm:cxn modelId="{9EEBFE58-87F4-4E2B-A1BD-C209217B1788}" srcId="{E0F8241E-B27E-4ECB-ABBB-58FF2F70120F}" destId="{25B38A91-C835-4EA0-8F69-E58A2C634267}" srcOrd="1" destOrd="0" parTransId="{683E140D-62F1-40A9-8F8A-15EEA6C23F00}" sibTransId="{DF179A71-9F45-4A5E-A65C-1D4A247EB51A}"/>
    <dgm:cxn modelId="{B78CF48E-BB5D-40C4-89F4-85291B8B52D1}" type="presOf" srcId="{25B38A91-C835-4EA0-8F69-E58A2C634267}" destId="{41692C29-57B5-4212-8090-4CBA82750EDF}" srcOrd="0" destOrd="0" presId="urn:microsoft.com/office/officeart/2018/2/layout/IconLabelDescriptionList"/>
    <dgm:cxn modelId="{492E30B1-4482-46A3-98AF-0EB9B95CD8E7}" srcId="{25B38A91-C835-4EA0-8F69-E58A2C634267}" destId="{00C0D10B-3238-4952-98D6-E39A1ECF8821}" srcOrd="0" destOrd="0" parTransId="{8ED49483-6803-4E6C-92E0-992AE4BB4856}" sibTransId="{A1DAD81F-17B9-4980-B512-247DB3CD216E}"/>
    <dgm:cxn modelId="{8B7A90E1-11D3-4C11-8DEF-61A355A54764}" srcId="{58EE8A40-1D70-40AE-B39A-3563E17CB064}" destId="{1D42A2AE-E895-409C-81DF-E9CAD1902ABC}" srcOrd="0" destOrd="0" parTransId="{25A2CF6D-3C6B-4ADE-A7CC-D226740B8499}" sibTransId="{4E571836-2A9F-493A-9265-4769ED982CAF}"/>
    <dgm:cxn modelId="{C667DCE1-F33C-41B2-998A-5E27A70EA9F8}" srcId="{E0F8241E-B27E-4ECB-ABBB-58FF2F70120F}" destId="{A8A5A401-529D-4D14-AF09-DD49AF0E83E7}" srcOrd="2" destOrd="0" parTransId="{2D5AE865-7A1A-4B9D-8D3E-24ED2FF213A7}" sibTransId="{821EB4E9-0D5E-4800-924F-BE59630AA87B}"/>
    <dgm:cxn modelId="{7DB50EC5-3D9D-4032-8283-A5787F88069A}" type="presParOf" srcId="{42A48F68-BE35-42DB-B16D-FC57047CB19E}" destId="{FA922CA1-AEC8-4135-957B-0EDE9AEB7C34}" srcOrd="0" destOrd="0" presId="urn:microsoft.com/office/officeart/2018/2/layout/IconLabelDescriptionList"/>
    <dgm:cxn modelId="{D1AFD07C-8F0E-4BDF-9A25-EE8C0FFBCB6A}" type="presParOf" srcId="{FA922CA1-AEC8-4135-957B-0EDE9AEB7C34}" destId="{CF06BFD4-72C1-4816-A6D4-D20E2000FA40}" srcOrd="0" destOrd="0" presId="urn:microsoft.com/office/officeart/2018/2/layout/IconLabelDescriptionList"/>
    <dgm:cxn modelId="{FFEFB495-4C3C-476A-BEB0-2C34B0546698}" type="presParOf" srcId="{FA922CA1-AEC8-4135-957B-0EDE9AEB7C34}" destId="{989BB46C-A5BA-43E1-83C8-95EDA964E6BC}" srcOrd="1" destOrd="0" presId="urn:microsoft.com/office/officeart/2018/2/layout/IconLabelDescriptionList"/>
    <dgm:cxn modelId="{A6B19F39-54C0-4178-808B-5B2D8AF70CF1}" type="presParOf" srcId="{FA922CA1-AEC8-4135-957B-0EDE9AEB7C34}" destId="{E3A68453-6B34-4DEE-AC99-285E02141EB3}" srcOrd="2" destOrd="0" presId="urn:microsoft.com/office/officeart/2018/2/layout/IconLabelDescriptionList"/>
    <dgm:cxn modelId="{FF6F4D99-DE80-4E5C-A38A-53CBBB4C9E74}" type="presParOf" srcId="{FA922CA1-AEC8-4135-957B-0EDE9AEB7C34}" destId="{A1B87C0E-4E3A-42BA-925D-7D6B2D9D1CAF}" srcOrd="3" destOrd="0" presId="urn:microsoft.com/office/officeart/2018/2/layout/IconLabelDescriptionList"/>
    <dgm:cxn modelId="{72378FCB-5EB1-4444-A2CA-2EBD6B38AD67}" type="presParOf" srcId="{FA922CA1-AEC8-4135-957B-0EDE9AEB7C34}" destId="{6EC6B8B0-CA9F-4769-A8F6-D79B5A0D5566}" srcOrd="4" destOrd="0" presId="urn:microsoft.com/office/officeart/2018/2/layout/IconLabelDescriptionList"/>
    <dgm:cxn modelId="{8EDD51D2-FEB8-4EDA-A696-71F2A4CB353B}" type="presParOf" srcId="{42A48F68-BE35-42DB-B16D-FC57047CB19E}" destId="{E07BE3D5-CE99-4734-95DC-53848EDB5154}" srcOrd="1" destOrd="0" presId="urn:microsoft.com/office/officeart/2018/2/layout/IconLabelDescriptionList"/>
    <dgm:cxn modelId="{8061A174-BB0D-46AA-8FEE-7FE2245B0B7B}" type="presParOf" srcId="{42A48F68-BE35-42DB-B16D-FC57047CB19E}" destId="{D28307C4-B3E3-4273-A26E-9A2AC412E3A2}" srcOrd="2" destOrd="0" presId="urn:microsoft.com/office/officeart/2018/2/layout/IconLabelDescriptionList"/>
    <dgm:cxn modelId="{4C139AC2-934E-4602-B99C-D9C574795493}" type="presParOf" srcId="{D28307C4-B3E3-4273-A26E-9A2AC412E3A2}" destId="{162937C4-4CA7-4612-9C02-D6B1AC802535}" srcOrd="0" destOrd="0" presId="urn:microsoft.com/office/officeart/2018/2/layout/IconLabelDescriptionList"/>
    <dgm:cxn modelId="{B7BF96DC-C05C-4551-8034-62EC9DE528AE}" type="presParOf" srcId="{D28307C4-B3E3-4273-A26E-9A2AC412E3A2}" destId="{07CBD889-9631-4A03-8B5E-A62015DDBAE0}" srcOrd="1" destOrd="0" presId="urn:microsoft.com/office/officeart/2018/2/layout/IconLabelDescriptionList"/>
    <dgm:cxn modelId="{5CB0CFB3-DB9B-4B9B-A1B2-461A9FC8CD1E}" type="presParOf" srcId="{D28307C4-B3E3-4273-A26E-9A2AC412E3A2}" destId="{41692C29-57B5-4212-8090-4CBA82750EDF}" srcOrd="2" destOrd="0" presId="urn:microsoft.com/office/officeart/2018/2/layout/IconLabelDescriptionList"/>
    <dgm:cxn modelId="{7913FC85-ED19-4096-A460-3FEE2074D5F3}" type="presParOf" srcId="{D28307C4-B3E3-4273-A26E-9A2AC412E3A2}" destId="{D3A0A857-D943-4E3F-8359-AAD19C236482}" srcOrd="3" destOrd="0" presId="urn:microsoft.com/office/officeart/2018/2/layout/IconLabelDescriptionList"/>
    <dgm:cxn modelId="{27B1052D-AE74-4855-B00B-78C1CD40ACD6}" type="presParOf" srcId="{D28307C4-B3E3-4273-A26E-9A2AC412E3A2}" destId="{A1FBD1DF-1E7B-4302-A448-10F36EDDE8EC}" srcOrd="4" destOrd="0" presId="urn:microsoft.com/office/officeart/2018/2/layout/IconLabelDescriptionList"/>
    <dgm:cxn modelId="{2B5C7172-DD96-4B38-865C-83CF648C7917}" type="presParOf" srcId="{42A48F68-BE35-42DB-B16D-FC57047CB19E}" destId="{FA50C977-0F58-4527-823C-B2BD2A0CD3C7}" srcOrd="3" destOrd="0" presId="urn:microsoft.com/office/officeart/2018/2/layout/IconLabelDescriptionList"/>
    <dgm:cxn modelId="{3AD83093-114D-4C8B-B5F4-92F38C4622F9}" type="presParOf" srcId="{42A48F68-BE35-42DB-B16D-FC57047CB19E}" destId="{6AD77973-7333-4A34-B65D-378C9541A34A}" srcOrd="4" destOrd="0" presId="urn:microsoft.com/office/officeart/2018/2/layout/IconLabelDescriptionList"/>
    <dgm:cxn modelId="{709A46E2-CD26-4236-BF8C-E23ADAA9368E}" type="presParOf" srcId="{6AD77973-7333-4A34-B65D-378C9541A34A}" destId="{46EFC176-4EC7-4E6C-8C83-60539C6D1FB6}" srcOrd="0" destOrd="0" presId="urn:microsoft.com/office/officeart/2018/2/layout/IconLabelDescriptionList"/>
    <dgm:cxn modelId="{C4FF4F27-EC30-4E98-A5F0-92286470A899}" type="presParOf" srcId="{6AD77973-7333-4A34-B65D-378C9541A34A}" destId="{7806198D-0C8C-449E-82D6-274389A50442}" srcOrd="1" destOrd="0" presId="urn:microsoft.com/office/officeart/2018/2/layout/IconLabelDescriptionList"/>
    <dgm:cxn modelId="{1AAFA364-6B7C-4C0A-A049-034F2F1EDB00}" type="presParOf" srcId="{6AD77973-7333-4A34-B65D-378C9541A34A}" destId="{29417F0E-683A-4A71-BEA6-ECAA93D08984}" srcOrd="2" destOrd="0" presId="urn:microsoft.com/office/officeart/2018/2/layout/IconLabelDescriptionList"/>
    <dgm:cxn modelId="{C357C7F0-BA9F-4AF0-9B79-9896364621DC}" type="presParOf" srcId="{6AD77973-7333-4A34-B65D-378C9541A34A}" destId="{5C6B82D6-505F-48E8-A347-625DE37FAF0C}" srcOrd="3" destOrd="0" presId="urn:microsoft.com/office/officeart/2018/2/layout/IconLabelDescriptionList"/>
    <dgm:cxn modelId="{46E9C689-B085-43EC-9DA3-45C1989A0F50}" type="presParOf" srcId="{6AD77973-7333-4A34-B65D-378C9541A34A}" destId="{BC28C84D-D161-4AE5-8C5D-6C079BC8683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B23E53-AF73-42C1-9F5C-46D9F04E6F8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E7C1E9-4E8F-495F-83F7-BF81084CD866}">
      <dgm:prSet/>
      <dgm:spPr/>
      <dgm:t>
        <a:bodyPr/>
        <a:lstStyle/>
        <a:p>
          <a:pPr>
            <a:defRPr b="1"/>
          </a:pPr>
          <a:r>
            <a:rPr lang="en-US">
              <a:solidFill>
                <a:schemeClr val="bg1"/>
              </a:solidFill>
            </a:rPr>
            <a:t>Zero-shot prompting</a:t>
          </a:r>
        </a:p>
      </dgm:t>
    </dgm:pt>
    <dgm:pt modelId="{06CE37D3-E041-46F5-9EC7-B58391A104D8}" type="parTrans" cxnId="{345FF307-9858-4E2F-902C-BBD7769ABE15}">
      <dgm:prSet/>
      <dgm:spPr/>
      <dgm:t>
        <a:bodyPr/>
        <a:lstStyle/>
        <a:p>
          <a:endParaRPr lang="en-US">
            <a:solidFill>
              <a:schemeClr val="bg1"/>
            </a:solidFill>
          </a:endParaRPr>
        </a:p>
      </dgm:t>
    </dgm:pt>
    <dgm:pt modelId="{9DE21D89-CF72-4E82-A3B3-E996AC146BAE}" type="sibTrans" cxnId="{345FF307-9858-4E2F-902C-BBD7769ABE15}">
      <dgm:prSet/>
      <dgm:spPr/>
      <dgm:t>
        <a:bodyPr/>
        <a:lstStyle/>
        <a:p>
          <a:endParaRPr lang="en-US">
            <a:solidFill>
              <a:schemeClr val="bg1"/>
            </a:solidFill>
          </a:endParaRPr>
        </a:p>
      </dgm:t>
    </dgm:pt>
    <dgm:pt modelId="{7E979D0A-0734-4367-A371-9D5C7D8A0718}">
      <dgm:prSet/>
      <dgm:spPr/>
      <dgm:t>
        <a:bodyPr/>
        <a:lstStyle/>
        <a:p>
          <a:r>
            <a:rPr lang="en-US">
              <a:solidFill>
                <a:schemeClr val="bg1"/>
              </a:solidFill>
            </a:rPr>
            <a:t>This technique involves providing the model with a task it hasn't seen during its training. It tests the model's ability to generalize and produce relevant outputs without relying on prior examples.</a:t>
          </a:r>
        </a:p>
      </dgm:t>
    </dgm:pt>
    <dgm:pt modelId="{0FCA64F7-5170-4E24-8477-8FAC52835711}" type="parTrans" cxnId="{84A16AA8-ACEC-4806-95A6-CC530EB8C9A8}">
      <dgm:prSet/>
      <dgm:spPr/>
      <dgm:t>
        <a:bodyPr/>
        <a:lstStyle/>
        <a:p>
          <a:endParaRPr lang="en-US">
            <a:solidFill>
              <a:schemeClr val="bg1"/>
            </a:solidFill>
          </a:endParaRPr>
        </a:p>
      </dgm:t>
    </dgm:pt>
    <dgm:pt modelId="{98720603-A641-44F3-ABDA-87B336505730}" type="sibTrans" cxnId="{84A16AA8-ACEC-4806-95A6-CC530EB8C9A8}">
      <dgm:prSet/>
      <dgm:spPr/>
      <dgm:t>
        <a:bodyPr/>
        <a:lstStyle/>
        <a:p>
          <a:endParaRPr lang="en-US">
            <a:solidFill>
              <a:schemeClr val="bg1"/>
            </a:solidFill>
          </a:endParaRPr>
        </a:p>
      </dgm:t>
    </dgm:pt>
    <dgm:pt modelId="{46550A6B-D68D-48C2-8381-5C2F2C53FAD3}">
      <dgm:prSet/>
      <dgm:spPr/>
      <dgm:t>
        <a:bodyPr/>
        <a:lstStyle/>
        <a:p>
          <a:pPr>
            <a:defRPr b="1"/>
          </a:pPr>
          <a:r>
            <a:rPr lang="en-US">
              <a:solidFill>
                <a:schemeClr val="bg1"/>
              </a:solidFill>
            </a:rPr>
            <a:t>Few-shot prompting/in-context learning</a:t>
          </a:r>
        </a:p>
      </dgm:t>
    </dgm:pt>
    <dgm:pt modelId="{7989B9EF-308E-4685-B6A1-841D1754EA82}" type="parTrans" cxnId="{64184E30-CAFC-4F08-83A3-F9462FA880DE}">
      <dgm:prSet/>
      <dgm:spPr/>
      <dgm:t>
        <a:bodyPr/>
        <a:lstStyle/>
        <a:p>
          <a:endParaRPr lang="en-US">
            <a:solidFill>
              <a:schemeClr val="bg1"/>
            </a:solidFill>
          </a:endParaRPr>
        </a:p>
      </dgm:t>
    </dgm:pt>
    <dgm:pt modelId="{BA6494E4-D3F3-45AC-9C89-082AA9FE44EC}" type="sibTrans" cxnId="{64184E30-CAFC-4F08-83A3-F9462FA880DE}">
      <dgm:prSet/>
      <dgm:spPr/>
      <dgm:t>
        <a:bodyPr/>
        <a:lstStyle/>
        <a:p>
          <a:endParaRPr lang="en-US">
            <a:solidFill>
              <a:schemeClr val="bg1"/>
            </a:solidFill>
          </a:endParaRPr>
        </a:p>
      </dgm:t>
    </dgm:pt>
    <dgm:pt modelId="{648004B7-9A04-4EFF-A6EA-49B502EAAB75}">
      <dgm:prSet/>
      <dgm:spPr/>
      <dgm:t>
        <a:bodyPr/>
        <a:lstStyle/>
        <a:p>
          <a:r>
            <a:rPr lang="en-US">
              <a:solidFill>
                <a:schemeClr val="bg1"/>
              </a:solidFill>
            </a:rPr>
            <a:t>Here, the model is given a few examples (shots) to guide its response. By providing context or previous instances, the model can better understand and generate the desired output. For example, showing a model several examples of translated sentences before asking it to translate a new one.</a:t>
          </a:r>
        </a:p>
      </dgm:t>
    </dgm:pt>
    <dgm:pt modelId="{CD771D39-036A-4345-8291-52F0A7C1BE1C}" type="parTrans" cxnId="{36EA12B9-2F83-4DAA-ADF4-3AE0A6F1178D}">
      <dgm:prSet/>
      <dgm:spPr/>
      <dgm:t>
        <a:bodyPr/>
        <a:lstStyle/>
        <a:p>
          <a:endParaRPr lang="en-US">
            <a:solidFill>
              <a:schemeClr val="bg1"/>
            </a:solidFill>
          </a:endParaRPr>
        </a:p>
      </dgm:t>
    </dgm:pt>
    <dgm:pt modelId="{1F5E88A1-3911-4ACA-9D90-409C33DFE32A}" type="sibTrans" cxnId="{36EA12B9-2F83-4DAA-ADF4-3AE0A6F1178D}">
      <dgm:prSet/>
      <dgm:spPr/>
      <dgm:t>
        <a:bodyPr/>
        <a:lstStyle/>
        <a:p>
          <a:endParaRPr lang="en-US">
            <a:solidFill>
              <a:schemeClr val="bg1"/>
            </a:solidFill>
          </a:endParaRPr>
        </a:p>
      </dgm:t>
    </dgm:pt>
    <dgm:pt modelId="{935A6314-645A-4B19-998A-4AF28BD2BAD0}">
      <dgm:prSet/>
      <dgm:spPr/>
      <dgm:t>
        <a:bodyPr/>
        <a:lstStyle/>
        <a:p>
          <a:pPr>
            <a:defRPr b="1"/>
          </a:pPr>
          <a:r>
            <a:rPr lang="en-US">
              <a:solidFill>
                <a:schemeClr val="bg1"/>
              </a:solidFill>
            </a:rPr>
            <a:t>Chain-of-Thought (CoT)</a:t>
          </a:r>
        </a:p>
      </dgm:t>
    </dgm:pt>
    <dgm:pt modelId="{EAB67058-025F-4EAA-8006-225F1F06E743}" type="parTrans" cxnId="{ECE06D9B-5E88-4B66-8705-8C2683EE37F4}">
      <dgm:prSet/>
      <dgm:spPr/>
      <dgm:t>
        <a:bodyPr/>
        <a:lstStyle/>
        <a:p>
          <a:endParaRPr lang="en-US">
            <a:solidFill>
              <a:schemeClr val="bg1"/>
            </a:solidFill>
          </a:endParaRPr>
        </a:p>
      </dgm:t>
    </dgm:pt>
    <dgm:pt modelId="{836199D6-562A-483D-88CC-2E17C9A11CDE}" type="sibTrans" cxnId="{ECE06D9B-5E88-4B66-8705-8C2683EE37F4}">
      <dgm:prSet/>
      <dgm:spPr/>
      <dgm:t>
        <a:bodyPr/>
        <a:lstStyle/>
        <a:p>
          <a:endParaRPr lang="en-US">
            <a:solidFill>
              <a:schemeClr val="bg1"/>
            </a:solidFill>
          </a:endParaRPr>
        </a:p>
      </dgm:t>
    </dgm:pt>
    <dgm:pt modelId="{62627D0D-28EA-4979-9508-6112B42546E0}">
      <dgm:prSet/>
      <dgm:spPr/>
      <dgm:t>
        <a:bodyPr/>
        <a:lstStyle/>
        <a:p>
          <a:r>
            <a:rPr lang="en-US">
              <a:solidFill>
                <a:schemeClr val="bg1"/>
              </a:solidFill>
            </a:rPr>
            <a:t>This advanced technique involves guiding the model through a series of reasoning steps. By breaking down a complex task into intermediate steps or "chains of reasoning," the model can achieve better language understanding and more accurate outputs. It's akin to guiding someone step-by-step through a complex math problem.</a:t>
          </a:r>
        </a:p>
      </dgm:t>
    </dgm:pt>
    <dgm:pt modelId="{05DD5F34-E322-4507-92C0-E8444CF43E59}" type="parTrans" cxnId="{38314647-5517-4F78-AE58-1E67551885E7}">
      <dgm:prSet/>
      <dgm:spPr/>
      <dgm:t>
        <a:bodyPr/>
        <a:lstStyle/>
        <a:p>
          <a:endParaRPr lang="en-US">
            <a:solidFill>
              <a:schemeClr val="bg1"/>
            </a:solidFill>
          </a:endParaRPr>
        </a:p>
      </dgm:t>
    </dgm:pt>
    <dgm:pt modelId="{BA1D5D83-6612-4AF5-BB6C-8A6CC4936851}" type="sibTrans" cxnId="{38314647-5517-4F78-AE58-1E67551885E7}">
      <dgm:prSet/>
      <dgm:spPr/>
      <dgm:t>
        <a:bodyPr/>
        <a:lstStyle/>
        <a:p>
          <a:endParaRPr lang="en-US">
            <a:solidFill>
              <a:schemeClr val="bg1"/>
            </a:solidFill>
          </a:endParaRPr>
        </a:p>
      </dgm:t>
    </dgm:pt>
    <dgm:pt modelId="{1E375F3F-D695-4B72-9737-549B3622E7D3}" type="pres">
      <dgm:prSet presAssocID="{FCB23E53-AF73-42C1-9F5C-46D9F04E6F89}" presName="root" presStyleCnt="0">
        <dgm:presLayoutVars>
          <dgm:dir/>
          <dgm:resizeHandles val="exact"/>
        </dgm:presLayoutVars>
      </dgm:prSet>
      <dgm:spPr/>
    </dgm:pt>
    <dgm:pt modelId="{5D7C807D-29C9-4ED8-9116-D4037CB3FA02}" type="pres">
      <dgm:prSet presAssocID="{38E7C1E9-4E8F-495F-83F7-BF81084CD866}" presName="compNode" presStyleCnt="0"/>
      <dgm:spPr/>
    </dgm:pt>
    <dgm:pt modelId="{4B90E5E3-8E0D-458F-B793-A3FC90740A4E}" type="pres">
      <dgm:prSet presAssocID="{38E7C1E9-4E8F-495F-83F7-BF81084CD8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CFB117E7-8B40-43F2-9891-EB544A773F5B}" type="pres">
      <dgm:prSet presAssocID="{38E7C1E9-4E8F-495F-83F7-BF81084CD866}" presName="iconSpace" presStyleCnt="0"/>
      <dgm:spPr/>
    </dgm:pt>
    <dgm:pt modelId="{85EDE28E-90DE-4D6C-A472-31943FED9377}" type="pres">
      <dgm:prSet presAssocID="{38E7C1E9-4E8F-495F-83F7-BF81084CD866}" presName="parTx" presStyleLbl="revTx" presStyleIdx="0" presStyleCnt="6">
        <dgm:presLayoutVars>
          <dgm:chMax val="0"/>
          <dgm:chPref val="0"/>
        </dgm:presLayoutVars>
      </dgm:prSet>
      <dgm:spPr/>
    </dgm:pt>
    <dgm:pt modelId="{D91E51CB-DC8E-4EB5-A9A4-00356D2740C0}" type="pres">
      <dgm:prSet presAssocID="{38E7C1E9-4E8F-495F-83F7-BF81084CD866}" presName="txSpace" presStyleCnt="0"/>
      <dgm:spPr/>
    </dgm:pt>
    <dgm:pt modelId="{649FB7FB-A606-4460-A49B-CA7FB4B3294F}" type="pres">
      <dgm:prSet presAssocID="{38E7C1E9-4E8F-495F-83F7-BF81084CD866}" presName="desTx" presStyleLbl="revTx" presStyleIdx="1" presStyleCnt="6">
        <dgm:presLayoutVars/>
      </dgm:prSet>
      <dgm:spPr/>
    </dgm:pt>
    <dgm:pt modelId="{516A0054-B761-4C35-9DBB-13A0CAAAC4C2}" type="pres">
      <dgm:prSet presAssocID="{9DE21D89-CF72-4E82-A3B3-E996AC146BAE}" presName="sibTrans" presStyleCnt="0"/>
      <dgm:spPr/>
    </dgm:pt>
    <dgm:pt modelId="{F5962377-D60D-4BFB-BADE-A07CC9A5FCD4}" type="pres">
      <dgm:prSet presAssocID="{46550A6B-D68D-48C2-8381-5C2F2C53FAD3}" presName="compNode" presStyleCnt="0"/>
      <dgm:spPr/>
    </dgm:pt>
    <dgm:pt modelId="{45B6AD93-3380-4EF1-AFAC-1A4D966DAA94}" type="pres">
      <dgm:prSet presAssocID="{46550A6B-D68D-48C2-8381-5C2F2C53FA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VD player"/>
        </a:ext>
      </dgm:extLst>
    </dgm:pt>
    <dgm:pt modelId="{340B247C-73B2-4F1C-8A38-728F33A7FC8D}" type="pres">
      <dgm:prSet presAssocID="{46550A6B-D68D-48C2-8381-5C2F2C53FAD3}" presName="iconSpace" presStyleCnt="0"/>
      <dgm:spPr/>
    </dgm:pt>
    <dgm:pt modelId="{A8FC738C-E98D-4FA0-9DF1-2D87AE75543B}" type="pres">
      <dgm:prSet presAssocID="{46550A6B-D68D-48C2-8381-5C2F2C53FAD3}" presName="parTx" presStyleLbl="revTx" presStyleIdx="2" presStyleCnt="6">
        <dgm:presLayoutVars>
          <dgm:chMax val="0"/>
          <dgm:chPref val="0"/>
        </dgm:presLayoutVars>
      </dgm:prSet>
      <dgm:spPr/>
    </dgm:pt>
    <dgm:pt modelId="{62AA1774-83DA-4A65-A217-599292A8B412}" type="pres">
      <dgm:prSet presAssocID="{46550A6B-D68D-48C2-8381-5C2F2C53FAD3}" presName="txSpace" presStyleCnt="0"/>
      <dgm:spPr/>
    </dgm:pt>
    <dgm:pt modelId="{0B4D4C78-99EF-4058-87FA-1FFD09B138A4}" type="pres">
      <dgm:prSet presAssocID="{46550A6B-D68D-48C2-8381-5C2F2C53FAD3}" presName="desTx" presStyleLbl="revTx" presStyleIdx="3" presStyleCnt="6">
        <dgm:presLayoutVars/>
      </dgm:prSet>
      <dgm:spPr/>
    </dgm:pt>
    <dgm:pt modelId="{94D4F0E4-3A7F-41B0-A526-AEA41247F38D}" type="pres">
      <dgm:prSet presAssocID="{BA6494E4-D3F3-45AC-9C89-082AA9FE44EC}" presName="sibTrans" presStyleCnt="0"/>
      <dgm:spPr/>
    </dgm:pt>
    <dgm:pt modelId="{F9F1C2F3-AA69-4D03-BB1E-D4DBD1AD347B}" type="pres">
      <dgm:prSet presAssocID="{935A6314-645A-4B19-998A-4AF28BD2BAD0}" presName="compNode" presStyleCnt="0"/>
      <dgm:spPr/>
    </dgm:pt>
    <dgm:pt modelId="{52602ADB-69CE-41A5-8861-1AE002E64285}" type="pres">
      <dgm:prSet presAssocID="{935A6314-645A-4B19-998A-4AF28BD2BA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5756D32-CC2D-4A61-AD51-7DC14FEF6D23}" type="pres">
      <dgm:prSet presAssocID="{935A6314-645A-4B19-998A-4AF28BD2BAD0}" presName="iconSpace" presStyleCnt="0"/>
      <dgm:spPr/>
    </dgm:pt>
    <dgm:pt modelId="{7F836393-3184-4EB4-9D48-55365457724C}" type="pres">
      <dgm:prSet presAssocID="{935A6314-645A-4B19-998A-4AF28BD2BAD0}" presName="parTx" presStyleLbl="revTx" presStyleIdx="4" presStyleCnt="6">
        <dgm:presLayoutVars>
          <dgm:chMax val="0"/>
          <dgm:chPref val="0"/>
        </dgm:presLayoutVars>
      </dgm:prSet>
      <dgm:spPr/>
    </dgm:pt>
    <dgm:pt modelId="{2774285E-B116-482A-BDC4-9C99D36DC854}" type="pres">
      <dgm:prSet presAssocID="{935A6314-645A-4B19-998A-4AF28BD2BAD0}" presName="txSpace" presStyleCnt="0"/>
      <dgm:spPr/>
    </dgm:pt>
    <dgm:pt modelId="{459B2BD7-51C7-41DB-9E67-46FC3DF20C92}" type="pres">
      <dgm:prSet presAssocID="{935A6314-645A-4B19-998A-4AF28BD2BAD0}" presName="desTx" presStyleLbl="revTx" presStyleIdx="5" presStyleCnt="6">
        <dgm:presLayoutVars/>
      </dgm:prSet>
      <dgm:spPr/>
    </dgm:pt>
  </dgm:ptLst>
  <dgm:cxnLst>
    <dgm:cxn modelId="{345FF307-9858-4E2F-902C-BBD7769ABE15}" srcId="{FCB23E53-AF73-42C1-9F5C-46D9F04E6F89}" destId="{38E7C1E9-4E8F-495F-83F7-BF81084CD866}" srcOrd="0" destOrd="0" parTransId="{06CE37D3-E041-46F5-9EC7-B58391A104D8}" sibTransId="{9DE21D89-CF72-4E82-A3B3-E996AC146BAE}"/>
    <dgm:cxn modelId="{6154B809-D1D6-406A-9052-F7EFEC21615F}" type="presOf" srcId="{62627D0D-28EA-4979-9508-6112B42546E0}" destId="{459B2BD7-51C7-41DB-9E67-46FC3DF20C92}" srcOrd="0" destOrd="0" presId="urn:microsoft.com/office/officeart/2018/2/layout/IconLabelDescriptionList"/>
    <dgm:cxn modelId="{3CC9152C-0F35-4220-96E2-397BFC7FC1B6}" type="presOf" srcId="{FCB23E53-AF73-42C1-9F5C-46D9F04E6F89}" destId="{1E375F3F-D695-4B72-9737-549B3622E7D3}" srcOrd="0" destOrd="0" presId="urn:microsoft.com/office/officeart/2018/2/layout/IconLabelDescriptionList"/>
    <dgm:cxn modelId="{64184E30-CAFC-4F08-83A3-F9462FA880DE}" srcId="{FCB23E53-AF73-42C1-9F5C-46D9F04E6F89}" destId="{46550A6B-D68D-48C2-8381-5C2F2C53FAD3}" srcOrd="1" destOrd="0" parTransId="{7989B9EF-308E-4685-B6A1-841D1754EA82}" sibTransId="{BA6494E4-D3F3-45AC-9C89-082AA9FE44EC}"/>
    <dgm:cxn modelId="{9ACBAB40-F2A9-4A59-9E64-12C2F143675C}" type="presOf" srcId="{7E979D0A-0734-4367-A371-9D5C7D8A0718}" destId="{649FB7FB-A606-4460-A49B-CA7FB4B3294F}" srcOrd="0" destOrd="0" presId="urn:microsoft.com/office/officeart/2018/2/layout/IconLabelDescriptionList"/>
    <dgm:cxn modelId="{38314647-5517-4F78-AE58-1E67551885E7}" srcId="{935A6314-645A-4B19-998A-4AF28BD2BAD0}" destId="{62627D0D-28EA-4979-9508-6112B42546E0}" srcOrd="0" destOrd="0" parTransId="{05DD5F34-E322-4507-92C0-E8444CF43E59}" sibTransId="{BA1D5D83-6612-4AF5-BB6C-8A6CC4936851}"/>
    <dgm:cxn modelId="{E3F0356E-59AD-4B91-8D16-17467F6272B2}" type="presOf" srcId="{46550A6B-D68D-48C2-8381-5C2F2C53FAD3}" destId="{A8FC738C-E98D-4FA0-9DF1-2D87AE75543B}" srcOrd="0" destOrd="0" presId="urn:microsoft.com/office/officeart/2018/2/layout/IconLabelDescriptionList"/>
    <dgm:cxn modelId="{ECE06D9B-5E88-4B66-8705-8C2683EE37F4}" srcId="{FCB23E53-AF73-42C1-9F5C-46D9F04E6F89}" destId="{935A6314-645A-4B19-998A-4AF28BD2BAD0}" srcOrd="2" destOrd="0" parTransId="{EAB67058-025F-4EAA-8006-225F1F06E743}" sibTransId="{836199D6-562A-483D-88CC-2E17C9A11CDE}"/>
    <dgm:cxn modelId="{84A16AA8-ACEC-4806-95A6-CC530EB8C9A8}" srcId="{38E7C1E9-4E8F-495F-83F7-BF81084CD866}" destId="{7E979D0A-0734-4367-A371-9D5C7D8A0718}" srcOrd="0" destOrd="0" parTransId="{0FCA64F7-5170-4E24-8477-8FAC52835711}" sibTransId="{98720603-A641-44F3-ABDA-87B336505730}"/>
    <dgm:cxn modelId="{36EA12B9-2F83-4DAA-ADF4-3AE0A6F1178D}" srcId="{46550A6B-D68D-48C2-8381-5C2F2C53FAD3}" destId="{648004B7-9A04-4EFF-A6EA-49B502EAAB75}" srcOrd="0" destOrd="0" parTransId="{CD771D39-036A-4345-8291-52F0A7C1BE1C}" sibTransId="{1F5E88A1-3911-4ACA-9D90-409C33DFE32A}"/>
    <dgm:cxn modelId="{842A03D1-D7D6-4CBE-A586-B20D4A1E2038}" type="presOf" srcId="{648004B7-9A04-4EFF-A6EA-49B502EAAB75}" destId="{0B4D4C78-99EF-4058-87FA-1FFD09B138A4}" srcOrd="0" destOrd="0" presId="urn:microsoft.com/office/officeart/2018/2/layout/IconLabelDescriptionList"/>
    <dgm:cxn modelId="{C5FE2FFA-D515-4FD5-B086-2853D159081B}" type="presOf" srcId="{935A6314-645A-4B19-998A-4AF28BD2BAD0}" destId="{7F836393-3184-4EB4-9D48-55365457724C}" srcOrd="0" destOrd="0" presId="urn:microsoft.com/office/officeart/2018/2/layout/IconLabelDescriptionList"/>
    <dgm:cxn modelId="{6776C0FA-3DA3-4595-8695-920073DB5825}" type="presOf" srcId="{38E7C1E9-4E8F-495F-83F7-BF81084CD866}" destId="{85EDE28E-90DE-4D6C-A472-31943FED9377}" srcOrd="0" destOrd="0" presId="urn:microsoft.com/office/officeart/2018/2/layout/IconLabelDescriptionList"/>
    <dgm:cxn modelId="{D25A3404-8431-475A-AB88-6185ABCC9762}" type="presParOf" srcId="{1E375F3F-D695-4B72-9737-549B3622E7D3}" destId="{5D7C807D-29C9-4ED8-9116-D4037CB3FA02}" srcOrd="0" destOrd="0" presId="urn:microsoft.com/office/officeart/2018/2/layout/IconLabelDescriptionList"/>
    <dgm:cxn modelId="{4154472E-7AA3-478F-A4F3-C42911FD5D5B}" type="presParOf" srcId="{5D7C807D-29C9-4ED8-9116-D4037CB3FA02}" destId="{4B90E5E3-8E0D-458F-B793-A3FC90740A4E}" srcOrd="0" destOrd="0" presId="urn:microsoft.com/office/officeart/2018/2/layout/IconLabelDescriptionList"/>
    <dgm:cxn modelId="{413591B7-5A24-4E03-B783-C2CD023B4647}" type="presParOf" srcId="{5D7C807D-29C9-4ED8-9116-D4037CB3FA02}" destId="{CFB117E7-8B40-43F2-9891-EB544A773F5B}" srcOrd="1" destOrd="0" presId="urn:microsoft.com/office/officeart/2018/2/layout/IconLabelDescriptionList"/>
    <dgm:cxn modelId="{CF66C9EA-6CCF-4C9F-947B-B7E9F5176485}" type="presParOf" srcId="{5D7C807D-29C9-4ED8-9116-D4037CB3FA02}" destId="{85EDE28E-90DE-4D6C-A472-31943FED9377}" srcOrd="2" destOrd="0" presId="urn:microsoft.com/office/officeart/2018/2/layout/IconLabelDescriptionList"/>
    <dgm:cxn modelId="{2D4AB448-7404-4107-BAFD-5E843FC3C94B}" type="presParOf" srcId="{5D7C807D-29C9-4ED8-9116-D4037CB3FA02}" destId="{D91E51CB-DC8E-4EB5-A9A4-00356D2740C0}" srcOrd="3" destOrd="0" presId="urn:microsoft.com/office/officeart/2018/2/layout/IconLabelDescriptionList"/>
    <dgm:cxn modelId="{03841458-2E77-4F88-A2AB-37672385B148}" type="presParOf" srcId="{5D7C807D-29C9-4ED8-9116-D4037CB3FA02}" destId="{649FB7FB-A606-4460-A49B-CA7FB4B3294F}" srcOrd="4" destOrd="0" presId="urn:microsoft.com/office/officeart/2018/2/layout/IconLabelDescriptionList"/>
    <dgm:cxn modelId="{A25E0184-44F5-4F0A-AEDC-0955677FFB4B}" type="presParOf" srcId="{1E375F3F-D695-4B72-9737-549B3622E7D3}" destId="{516A0054-B761-4C35-9DBB-13A0CAAAC4C2}" srcOrd="1" destOrd="0" presId="urn:microsoft.com/office/officeart/2018/2/layout/IconLabelDescriptionList"/>
    <dgm:cxn modelId="{120A1FF9-5793-4295-8185-DAF6EAFFE447}" type="presParOf" srcId="{1E375F3F-D695-4B72-9737-549B3622E7D3}" destId="{F5962377-D60D-4BFB-BADE-A07CC9A5FCD4}" srcOrd="2" destOrd="0" presId="urn:microsoft.com/office/officeart/2018/2/layout/IconLabelDescriptionList"/>
    <dgm:cxn modelId="{11DD41DE-8AE7-41EE-9B51-432E07A37586}" type="presParOf" srcId="{F5962377-D60D-4BFB-BADE-A07CC9A5FCD4}" destId="{45B6AD93-3380-4EF1-AFAC-1A4D966DAA94}" srcOrd="0" destOrd="0" presId="urn:microsoft.com/office/officeart/2018/2/layout/IconLabelDescriptionList"/>
    <dgm:cxn modelId="{63F813E6-C515-4507-8E97-CE165F1C377C}" type="presParOf" srcId="{F5962377-D60D-4BFB-BADE-A07CC9A5FCD4}" destId="{340B247C-73B2-4F1C-8A38-728F33A7FC8D}" srcOrd="1" destOrd="0" presId="urn:microsoft.com/office/officeart/2018/2/layout/IconLabelDescriptionList"/>
    <dgm:cxn modelId="{AE33B1C9-2CEB-446E-8C02-5557FDA31B70}" type="presParOf" srcId="{F5962377-D60D-4BFB-BADE-A07CC9A5FCD4}" destId="{A8FC738C-E98D-4FA0-9DF1-2D87AE75543B}" srcOrd="2" destOrd="0" presId="urn:microsoft.com/office/officeart/2018/2/layout/IconLabelDescriptionList"/>
    <dgm:cxn modelId="{E0B31BCF-08E0-4F05-BF44-5EA77FF2B5BE}" type="presParOf" srcId="{F5962377-D60D-4BFB-BADE-A07CC9A5FCD4}" destId="{62AA1774-83DA-4A65-A217-599292A8B412}" srcOrd="3" destOrd="0" presId="urn:microsoft.com/office/officeart/2018/2/layout/IconLabelDescriptionList"/>
    <dgm:cxn modelId="{A0B5CB25-2F14-4092-A9E5-D414B3EE07BA}" type="presParOf" srcId="{F5962377-D60D-4BFB-BADE-A07CC9A5FCD4}" destId="{0B4D4C78-99EF-4058-87FA-1FFD09B138A4}" srcOrd="4" destOrd="0" presId="urn:microsoft.com/office/officeart/2018/2/layout/IconLabelDescriptionList"/>
    <dgm:cxn modelId="{C1207B47-76FD-4568-8D67-C7B4502A384E}" type="presParOf" srcId="{1E375F3F-D695-4B72-9737-549B3622E7D3}" destId="{94D4F0E4-3A7F-41B0-A526-AEA41247F38D}" srcOrd="3" destOrd="0" presId="urn:microsoft.com/office/officeart/2018/2/layout/IconLabelDescriptionList"/>
    <dgm:cxn modelId="{D7BAD4C2-FEE5-4BE2-BC67-69CA402667C6}" type="presParOf" srcId="{1E375F3F-D695-4B72-9737-549B3622E7D3}" destId="{F9F1C2F3-AA69-4D03-BB1E-D4DBD1AD347B}" srcOrd="4" destOrd="0" presId="urn:microsoft.com/office/officeart/2018/2/layout/IconLabelDescriptionList"/>
    <dgm:cxn modelId="{6D46B03B-6899-483B-9256-128C87A99F5E}" type="presParOf" srcId="{F9F1C2F3-AA69-4D03-BB1E-D4DBD1AD347B}" destId="{52602ADB-69CE-41A5-8861-1AE002E64285}" srcOrd="0" destOrd="0" presId="urn:microsoft.com/office/officeart/2018/2/layout/IconLabelDescriptionList"/>
    <dgm:cxn modelId="{A3F0C5BE-21D9-4F4B-8951-88A8105BB4CA}" type="presParOf" srcId="{F9F1C2F3-AA69-4D03-BB1E-D4DBD1AD347B}" destId="{75756D32-CC2D-4A61-AD51-7DC14FEF6D23}" srcOrd="1" destOrd="0" presId="urn:microsoft.com/office/officeart/2018/2/layout/IconLabelDescriptionList"/>
    <dgm:cxn modelId="{CA22F428-96A1-4CD3-9896-67934FAC41CD}" type="presParOf" srcId="{F9F1C2F3-AA69-4D03-BB1E-D4DBD1AD347B}" destId="{7F836393-3184-4EB4-9D48-55365457724C}" srcOrd="2" destOrd="0" presId="urn:microsoft.com/office/officeart/2018/2/layout/IconLabelDescriptionList"/>
    <dgm:cxn modelId="{81F75187-E80F-4B84-BA1A-EEBB90075F0C}" type="presParOf" srcId="{F9F1C2F3-AA69-4D03-BB1E-D4DBD1AD347B}" destId="{2774285E-B116-482A-BDC4-9C99D36DC854}" srcOrd="3" destOrd="0" presId="urn:microsoft.com/office/officeart/2018/2/layout/IconLabelDescriptionList"/>
    <dgm:cxn modelId="{6AD1F8E1-DF90-488C-B41C-0789398DB3FA}" type="presParOf" srcId="{F9F1C2F3-AA69-4D03-BB1E-D4DBD1AD347B}" destId="{459B2BD7-51C7-41DB-9E67-46FC3DF20C9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B11E0C-A8E0-453B-A692-6AB5378627E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E68215A-471E-4229-8E59-7699BA6CC1FB}">
      <dgm:prSet/>
      <dgm:spPr/>
      <dgm:t>
        <a:bodyPr/>
        <a:lstStyle/>
        <a:p>
          <a:pPr>
            <a:lnSpc>
              <a:spcPct val="100000"/>
            </a:lnSpc>
            <a:defRPr b="1"/>
          </a:pPr>
          <a:r>
            <a:rPr lang="en-US">
              <a:solidFill>
                <a:schemeClr val="bg1"/>
              </a:solidFill>
            </a:rPr>
            <a:t>Clarity is key</a:t>
          </a:r>
        </a:p>
      </dgm:t>
    </dgm:pt>
    <dgm:pt modelId="{6E3D2744-1E52-4FE5-940F-B2A85B42DDFA}" type="parTrans" cxnId="{96DC6173-F43A-45D5-84A1-A82B67CB7ACA}">
      <dgm:prSet/>
      <dgm:spPr/>
      <dgm:t>
        <a:bodyPr/>
        <a:lstStyle/>
        <a:p>
          <a:endParaRPr lang="en-US">
            <a:solidFill>
              <a:schemeClr val="bg1"/>
            </a:solidFill>
          </a:endParaRPr>
        </a:p>
      </dgm:t>
    </dgm:pt>
    <dgm:pt modelId="{D6146A1F-78EA-4015-ADE9-C88503D48D10}" type="sibTrans" cxnId="{96DC6173-F43A-45D5-84A1-A82B67CB7ACA}">
      <dgm:prSet/>
      <dgm:spPr/>
      <dgm:t>
        <a:bodyPr/>
        <a:lstStyle/>
        <a:p>
          <a:endParaRPr lang="en-US">
            <a:solidFill>
              <a:schemeClr val="bg1"/>
            </a:solidFill>
          </a:endParaRPr>
        </a:p>
      </dgm:t>
    </dgm:pt>
    <dgm:pt modelId="{BEC5B43F-A340-4B84-AA30-25BCAD3AD0C9}">
      <dgm:prSet/>
      <dgm:spPr/>
      <dgm:t>
        <a:bodyPr/>
        <a:lstStyle/>
        <a:p>
          <a:pPr>
            <a:lnSpc>
              <a:spcPct val="100000"/>
            </a:lnSpc>
          </a:pPr>
          <a:r>
            <a:rPr lang="en-US">
              <a:solidFill>
                <a:schemeClr val="bg1"/>
              </a:solidFill>
            </a:rPr>
            <a:t>Ensure that the prompt is clear and unambiguous. Avoid jargon unless it's necessary for the context.</a:t>
          </a:r>
        </a:p>
      </dgm:t>
    </dgm:pt>
    <dgm:pt modelId="{93628EFF-B887-472B-8F7B-62441ECF0D12}" type="parTrans" cxnId="{F7595C96-1AB9-43F7-92EA-A1E1FAF737FF}">
      <dgm:prSet/>
      <dgm:spPr/>
      <dgm:t>
        <a:bodyPr/>
        <a:lstStyle/>
        <a:p>
          <a:endParaRPr lang="en-US">
            <a:solidFill>
              <a:schemeClr val="bg1"/>
            </a:solidFill>
          </a:endParaRPr>
        </a:p>
      </dgm:t>
    </dgm:pt>
    <dgm:pt modelId="{3F4DB434-91E3-4FC5-8005-25A5BCB2949F}" type="sibTrans" cxnId="{F7595C96-1AB9-43F7-92EA-A1E1FAF737FF}">
      <dgm:prSet/>
      <dgm:spPr/>
      <dgm:t>
        <a:bodyPr/>
        <a:lstStyle/>
        <a:p>
          <a:endParaRPr lang="en-US">
            <a:solidFill>
              <a:schemeClr val="bg1"/>
            </a:solidFill>
          </a:endParaRPr>
        </a:p>
      </dgm:t>
    </dgm:pt>
    <dgm:pt modelId="{EB7A2319-87FC-4A9A-9C38-A239C4E6AA20}">
      <dgm:prSet/>
      <dgm:spPr/>
      <dgm:t>
        <a:bodyPr/>
        <a:lstStyle/>
        <a:p>
          <a:pPr>
            <a:lnSpc>
              <a:spcPct val="100000"/>
            </a:lnSpc>
            <a:defRPr b="1"/>
          </a:pPr>
          <a:r>
            <a:rPr lang="en-US">
              <a:solidFill>
                <a:schemeClr val="bg1"/>
              </a:solidFill>
            </a:rPr>
            <a:t>Try role-playing</a:t>
          </a:r>
        </a:p>
      </dgm:t>
    </dgm:pt>
    <dgm:pt modelId="{02FDB18F-40DD-45BB-9B96-87D98F753F55}" type="parTrans" cxnId="{8ED460B2-20F1-4E78-BF82-77B2F43565DC}">
      <dgm:prSet/>
      <dgm:spPr/>
      <dgm:t>
        <a:bodyPr/>
        <a:lstStyle/>
        <a:p>
          <a:endParaRPr lang="en-US">
            <a:solidFill>
              <a:schemeClr val="bg1"/>
            </a:solidFill>
          </a:endParaRPr>
        </a:p>
      </dgm:t>
    </dgm:pt>
    <dgm:pt modelId="{891728F5-752A-4D00-AEA5-D27BCDB82DD3}" type="sibTrans" cxnId="{8ED460B2-20F1-4E78-BF82-77B2F43565DC}">
      <dgm:prSet/>
      <dgm:spPr/>
      <dgm:t>
        <a:bodyPr/>
        <a:lstStyle/>
        <a:p>
          <a:endParaRPr lang="en-US">
            <a:solidFill>
              <a:schemeClr val="bg1"/>
            </a:solidFill>
          </a:endParaRPr>
        </a:p>
      </dgm:t>
    </dgm:pt>
    <dgm:pt modelId="{3CD74973-50F0-4193-9CEF-4A76781DAB6E}">
      <dgm:prSet/>
      <dgm:spPr/>
      <dgm:t>
        <a:bodyPr/>
        <a:lstStyle/>
        <a:p>
          <a:pPr>
            <a:lnSpc>
              <a:spcPct val="100000"/>
            </a:lnSpc>
          </a:pPr>
          <a:r>
            <a:rPr lang="en-US">
              <a:solidFill>
                <a:schemeClr val="bg1"/>
              </a:solidFill>
            </a:rPr>
            <a:t>Making the model assume a specific role can yield more tailored responses.</a:t>
          </a:r>
        </a:p>
      </dgm:t>
    </dgm:pt>
    <dgm:pt modelId="{BA642C56-FD97-478C-A51A-40FFD733B501}" type="parTrans" cxnId="{B0737757-C877-411C-AEC4-F04194E7B0A8}">
      <dgm:prSet/>
      <dgm:spPr/>
      <dgm:t>
        <a:bodyPr/>
        <a:lstStyle/>
        <a:p>
          <a:endParaRPr lang="en-US">
            <a:solidFill>
              <a:schemeClr val="bg1"/>
            </a:solidFill>
          </a:endParaRPr>
        </a:p>
      </dgm:t>
    </dgm:pt>
    <dgm:pt modelId="{FCF002F3-91CC-43C5-9E97-93C62EF523F4}" type="sibTrans" cxnId="{B0737757-C877-411C-AEC4-F04194E7B0A8}">
      <dgm:prSet/>
      <dgm:spPr/>
      <dgm:t>
        <a:bodyPr/>
        <a:lstStyle/>
        <a:p>
          <a:endParaRPr lang="en-US">
            <a:solidFill>
              <a:schemeClr val="bg1"/>
            </a:solidFill>
          </a:endParaRPr>
        </a:p>
      </dgm:t>
    </dgm:pt>
    <dgm:pt modelId="{5A09E473-CDDE-4F80-912B-3EFE13408BF0}">
      <dgm:prSet/>
      <dgm:spPr/>
      <dgm:t>
        <a:bodyPr/>
        <a:lstStyle/>
        <a:p>
          <a:pPr>
            <a:lnSpc>
              <a:spcPct val="100000"/>
            </a:lnSpc>
            <a:defRPr b="1"/>
          </a:pPr>
          <a:r>
            <a:rPr lang="en-US">
              <a:solidFill>
                <a:schemeClr val="bg1"/>
              </a:solidFill>
            </a:rPr>
            <a:t>Use constraints</a:t>
          </a:r>
        </a:p>
      </dgm:t>
    </dgm:pt>
    <dgm:pt modelId="{06242858-1AFC-431D-9E9F-AB6F9182FB33}" type="parTrans" cxnId="{8163781A-38D1-4433-8398-24D771EA4C2D}">
      <dgm:prSet/>
      <dgm:spPr/>
      <dgm:t>
        <a:bodyPr/>
        <a:lstStyle/>
        <a:p>
          <a:endParaRPr lang="en-US">
            <a:solidFill>
              <a:schemeClr val="bg1"/>
            </a:solidFill>
          </a:endParaRPr>
        </a:p>
      </dgm:t>
    </dgm:pt>
    <dgm:pt modelId="{C5131069-1C17-43E5-AC93-0D0751198880}" type="sibTrans" cxnId="{8163781A-38D1-4433-8398-24D771EA4C2D}">
      <dgm:prSet/>
      <dgm:spPr/>
      <dgm:t>
        <a:bodyPr/>
        <a:lstStyle/>
        <a:p>
          <a:endParaRPr lang="en-US">
            <a:solidFill>
              <a:schemeClr val="bg1"/>
            </a:solidFill>
          </a:endParaRPr>
        </a:p>
      </dgm:t>
    </dgm:pt>
    <dgm:pt modelId="{A9DBC02A-2A90-4DA2-8EAF-A0EC952B8382}">
      <dgm:prSet/>
      <dgm:spPr/>
      <dgm:t>
        <a:bodyPr/>
        <a:lstStyle/>
        <a:p>
          <a:pPr>
            <a:lnSpc>
              <a:spcPct val="100000"/>
            </a:lnSpc>
          </a:pPr>
          <a:r>
            <a:rPr lang="en-US">
              <a:solidFill>
                <a:schemeClr val="bg1"/>
              </a:solidFill>
            </a:rPr>
            <a:t>Setting boundaries or constraints can help guide the model towards the desired output. For instance, "Describe the Eiffel Tower in three sentences" provides a clear length constraint.</a:t>
          </a:r>
        </a:p>
      </dgm:t>
    </dgm:pt>
    <dgm:pt modelId="{FB3C7A9F-4C5A-4A50-A094-FCA5EE96CA07}" type="parTrans" cxnId="{B4AA7C98-0CD7-48CE-B512-4095A4D62A68}">
      <dgm:prSet/>
      <dgm:spPr/>
      <dgm:t>
        <a:bodyPr/>
        <a:lstStyle/>
        <a:p>
          <a:endParaRPr lang="en-US">
            <a:solidFill>
              <a:schemeClr val="bg1"/>
            </a:solidFill>
          </a:endParaRPr>
        </a:p>
      </dgm:t>
    </dgm:pt>
    <dgm:pt modelId="{88EBD702-0FCF-4B5B-BAFF-9456FAEF1DF0}" type="sibTrans" cxnId="{B4AA7C98-0CD7-48CE-B512-4095A4D62A68}">
      <dgm:prSet/>
      <dgm:spPr/>
      <dgm:t>
        <a:bodyPr/>
        <a:lstStyle/>
        <a:p>
          <a:endParaRPr lang="en-US">
            <a:solidFill>
              <a:schemeClr val="bg1"/>
            </a:solidFill>
          </a:endParaRPr>
        </a:p>
      </dgm:t>
    </dgm:pt>
    <dgm:pt modelId="{FE8C2278-16F7-4D20-A095-6FCB0B6ACBA8}">
      <dgm:prSet/>
      <dgm:spPr/>
      <dgm:t>
        <a:bodyPr/>
        <a:lstStyle/>
        <a:p>
          <a:pPr>
            <a:lnSpc>
              <a:spcPct val="100000"/>
            </a:lnSpc>
            <a:defRPr b="1"/>
          </a:pPr>
          <a:r>
            <a:rPr lang="en-US">
              <a:solidFill>
                <a:schemeClr val="bg1"/>
              </a:solidFill>
            </a:rPr>
            <a:t>Avoid leading questions</a:t>
          </a:r>
        </a:p>
      </dgm:t>
    </dgm:pt>
    <dgm:pt modelId="{702E89C8-2E43-46DD-93FB-CC4261520998}" type="parTrans" cxnId="{F900D6F7-586C-49BA-81DE-2810A93BEA07}">
      <dgm:prSet/>
      <dgm:spPr/>
      <dgm:t>
        <a:bodyPr/>
        <a:lstStyle/>
        <a:p>
          <a:endParaRPr lang="en-US">
            <a:solidFill>
              <a:schemeClr val="bg1"/>
            </a:solidFill>
          </a:endParaRPr>
        </a:p>
      </dgm:t>
    </dgm:pt>
    <dgm:pt modelId="{9C29EA42-0A56-4063-8E80-39A6394FB2A2}" type="sibTrans" cxnId="{F900D6F7-586C-49BA-81DE-2810A93BEA07}">
      <dgm:prSet/>
      <dgm:spPr/>
      <dgm:t>
        <a:bodyPr/>
        <a:lstStyle/>
        <a:p>
          <a:endParaRPr lang="en-US">
            <a:solidFill>
              <a:schemeClr val="bg1"/>
            </a:solidFill>
          </a:endParaRPr>
        </a:p>
      </dgm:t>
    </dgm:pt>
    <dgm:pt modelId="{4755961B-CD65-4F38-97C9-9C4D0F8A4B5B}">
      <dgm:prSet/>
      <dgm:spPr/>
      <dgm:t>
        <a:bodyPr/>
        <a:lstStyle/>
        <a:p>
          <a:pPr>
            <a:lnSpc>
              <a:spcPct val="100000"/>
            </a:lnSpc>
          </a:pPr>
          <a:r>
            <a:rPr lang="en-US">
              <a:solidFill>
                <a:schemeClr val="bg1"/>
              </a:solidFill>
            </a:rPr>
            <a:t>Leading questions can bias the model's output. It's essential to remain neutral to get an unbiased response.</a:t>
          </a:r>
        </a:p>
      </dgm:t>
    </dgm:pt>
    <dgm:pt modelId="{74C5ED8F-DC3B-48D6-BF52-AFE1ED33AA65}" type="parTrans" cxnId="{E2CC48D4-D3F3-4AB0-8EB3-2EE7AD825434}">
      <dgm:prSet/>
      <dgm:spPr/>
      <dgm:t>
        <a:bodyPr/>
        <a:lstStyle/>
        <a:p>
          <a:endParaRPr lang="en-US">
            <a:solidFill>
              <a:schemeClr val="bg1"/>
            </a:solidFill>
          </a:endParaRPr>
        </a:p>
      </dgm:t>
    </dgm:pt>
    <dgm:pt modelId="{8415DEF8-BD56-4FC4-BF58-890C90B1B96E}" type="sibTrans" cxnId="{E2CC48D4-D3F3-4AB0-8EB3-2EE7AD825434}">
      <dgm:prSet/>
      <dgm:spPr/>
      <dgm:t>
        <a:bodyPr/>
        <a:lstStyle/>
        <a:p>
          <a:endParaRPr lang="en-US">
            <a:solidFill>
              <a:schemeClr val="bg1"/>
            </a:solidFill>
          </a:endParaRPr>
        </a:p>
      </dgm:t>
    </dgm:pt>
    <dgm:pt modelId="{AC2687BE-B37B-4F0B-9D08-5802543FE0F3}" type="pres">
      <dgm:prSet presAssocID="{C5B11E0C-A8E0-453B-A692-6AB5378627EB}" presName="root" presStyleCnt="0">
        <dgm:presLayoutVars>
          <dgm:dir/>
          <dgm:resizeHandles val="exact"/>
        </dgm:presLayoutVars>
      </dgm:prSet>
      <dgm:spPr/>
    </dgm:pt>
    <dgm:pt modelId="{39C471C9-29EE-4EC1-A3A8-8E9D20C85108}" type="pres">
      <dgm:prSet presAssocID="{2E68215A-471E-4229-8E59-7699BA6CC1FB}" presName="compNode" presStyleCnt="0"/>
      <dgm:spPr/>
    </dgm:pt>
    <dgm:pt modelId="{B760B3AA-324D-4C2C-A119-F2E60C114515}" type="pres">
      <dgm:prSet presAssocID="{2E68215A-471E-4229-8E59-7699BA6CC1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D8571B86-74B1-419D-A91B-59B9D8668075}" type="pres">
      <dgm:prSet presAssocID="{2E68215A-471E-4229-8E59-7699BA6CC1FB}" presName="iconSpace" presStyleCnt="0"/>
      <dgm:spPr/>
    </dgm:pt>
    <dgm:pt modelId="{4F4A285F-D70C-4EFC-9642-3A802CAC127C}" type="pres">
      <dgm:prSet presAssocID="{2E68215A-471E-4229-8E59-7699BA6CC1FB}" presName="parTx" presStyleLbl="revTx" presStyleIdx="0" presStyleCnt="8">
        <dgm:presLayoutVars>
          <dgm:chMax val="0"/>
          <dgm:chPref val="0"/>
        </dgm:presLayoutVars>
      </dgm:prSet>
      <dgm:spPr/>
    </dgm:pt>
    <dgm:pt modelId="{FD642D1A-1F21-48C5-83F8-191883201122}" type="pres">
      <dgm:prSet presAssocID="{2E68215A-471E-4229-8E59-7699BA6CC1FB}" presName="txSpace" presStyleCnt="0"/>
      <dgm:spPr/>
    </dgm:pt>
    <dgm:pt modelId="{040EC705-7CCA-4134-B369-E5BC147BFC98}" type="pres">
      <dgm:prSet presAssocID="{2E68215A-471E-4229-8E59-7699BA6CC1FB}" presName="desTx" presStyleLbl="revTx" presStyleIdx="1" presStyleCnt="8">
        <dgm:presLayoutVars/>
      </dgm:prSet>
      <dgm:spPr/>
    </dgm:pt>
    <dgm:pt modelId="{C130CCBE-261C-48F8-BBEB-A141144B7423}" type="pres">
      <dgm:prSet presAssocID="{D6146A1F-78EA-4015-ADE9-C88503D48D10}" presName="sibTrans" presStyleCnt="0"/>
      <dgm:spPr/>
    </dgm:pt>
    <dgm:pt modelId="{00A92CBB-4450-4E7A-A102-2CC20AD9F6B6}" type="pres">
      <dgm:prSet presAssocID="{EB7A2319-87FC-4A9A-9C38-A239C4E6AA20}" presName="compNode" presStyleCnt="0"/>
      <dgm:spPr/>
    </dgm:pt>
    <dgm:pt modelId="{596B8757-F6E3-493F-82CE-8B3E3368234E}" type="pres">
      <dgm:prSet presAssocID="{EB7A2319-87FC-4A9A-9C38-A239C4E6AA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ss Pieces"/>
        </a:ext>
      </dgm:extLst>
    </dgm:pt>
    <dgm:pt modelId="{7ED06584-4D36-4C0F-8B0E-F00A5719C0E3}" type="pres">
      <dgm:prSet presAssocID="{EB7A2319-87FC-4A9A-9C38-A239C4E6AA20}" presName="iconSpace" presStyleCnt="0"/>
      <dgm:spPr/>
    </dgm:pt>
    <dgm:pt modelId="{7B0898EE-B0DE-4426-915C-2A750CC40360}" type="pres">
      <dgm:prSet presAssocID="{EB7A2319-87FC-4A9A-9C38-A239C4E6AA20}" presName="parTx" presStyleLbl="revTx" presStyleIdx="2" presStyleCnt="8">
        <dgm:presLayoutVars>
          <dgm:chMax val="0"/>
          <dgm:chPref val="0"/>
        </dgm:presLayoutVars>
      </dgm:prSet>
      <dgm:spPr/>
    </dgm:pt>
    <dgm:pt modelId="{38E1052B-3B35-4F77-87CC-BBD02ED22472}" type="pres">
      <dgm:prSet presAssocID="{EB7A2319-87FC-4A9A-9C38-A239C4E6AA20}" presName="txSpace" presStyleCnt="0"/>
      <dgm:spPr/>
    </dgm:pt>
    <dgm:pt modelId="{A1516148-1F6E-4C72-9E47-0D5CB8AB2F2D}" type="pres">
      <dgm:prSet presAssocID="{EB7A2319-87FC-4A9A-9C38-A239C4E6AA20}" presName="desTx" presStyleLbl="revTx" presStyleIdx="3" presStyleCnt="8">
        <dgm:presLayoutVars/>
      </dgm:prSet>
      <dgm:spPr/>
    </dgm:pt>
    <dgm:pt modelId="{41C85C6F-9224-404E-BD32-ED33DD2EE067}" type="pres">
      <dgm:prSet presAssocID="{891728F5-752A-4D00-AEA5-D27BCDB82DD3}" presName="sibTrans" presStyleCnt="0"/>
      <dgm:spPr/>
    </dgm:pt>
    <dgm:pt modelId="{9BAB4CC7-1B60-49D2-BF72-76D65CF48840}" type="pres">
      <dgm:prSet presAssocID="{5A09E473-CDDE-4F80-912B-3EFE13408BF0}" presName="compNode" presStyleCnt="0"/>
      <dgm:spPr/>
    </dgm:pt>
    <dgm:pt modelId="{89CF9F7B-68B2-4E78-9B5F-09771AC0C73A}" type="pres">
      <dgm:prSet presAssocID="{5A09E473-CDDE-4F80-912B-3EFE13408B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4CBE0E84-FB6C-49D7-9B88-932B693184A9}" type="pres">
      <dgm:prSet presAssocID="{5A09E473-CDDE-4F80-912B-3EFE13408BF0}" presName="iconSpace" presStyleCnt="0"/>
      <dgm:spPr/>
    </dgm:pt>
    <dgm:pt modelId="{E2DB2604-B027-4F28-8E64-55743FBF1C9E}" type="pres">
      <dgm:prSet presAssocID="{5A09E473-CDDE-4F80-912B-3EFE13408BF0}" presName="parTx" presStyleLbl="revTx" presStyleIdx="4" presStyleCnt="8">
        <dgm:presLayoutVars>
          <dgm:chMax val="0"/>
          <dgm:chPref val="0"/>
        </dgm:presLayoutVars>
      </dgm:prSet>
      <dgm:spPr/>
    </dgm:pt>
    <dgm:pt modelId="{8C20073F-87B1-4824-A744-2C6747F87900}" type="pres">
      <dgm:prSet presAssocID="{5A09E473-CDDE-4F80-912B-3EFE13408BF0}" presName="txSpace" presStyleCnt="0"/>
      <dgm:spPr/>
    </dgm:pt>
    <dgm:pt modelId="{AE08F025-5AD5-4C0F-9A3E-D9FC6EA1C263}" type="pres">
      <dgm:prSet presAssocID="{5A09E473-CDDE-4F80-912B-3EFE13408BF0}" presName="desTx" presStyleLbl="revTx" presStyleIdx="5" presStyleCnt="8">
        <dgm:presLayoutVars/>
      </dgm:prSet>
      <dgm:spPr/>
    </dgm:pt>
    <dgm:pt modelId="{2E1C7EBA-246A-488C-9E9D-D618E86CA00B}" type="pres">
      <dgm:prSet presAssocID="{C5131069-1C17-43E5-AC93-0D0751198880}" presName="sibTrans" presStyleCnt="0"/>
      <dgm:spPr/>
    </dgm:pt>
    <dgm:pt modelId="{E7C502F3-9C06-4CD8-9381-D40D2D175AED}" type="pres">
      <dgm:prSet presAssocID="{FE8C2278-16F7-4D20-A095-6FCB0B6ACBA8}" presName="compNode" presStyleCnt="0"/>
      <dgm:spPr/>
    </dgm:pt>
    <dgm:pt modelId="{D1B7D6AD-15E3-48B5-81D9-B31FB5DFD780}" type="pres">
      <dgm:prSet presAssocID="{FE8C2278-16F7-4D20-A095-6FCB0B6ACBA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21B231A2-0007-4DF5-96AC-F82B5F881263}" type="pres">
      <dgm:prSet presAssocID="{FE8C2278-16F7-4D20-A095-6FCB0B6ACBA8}" presName="iconSpace" presStyleCnt="0"/>
      <dgm:spPr/>
    </dgm:pt>
    <dgm:pt modelId="{6CEE7793-0C7A-4DD8-B24B-E36CB3E8410F}" type="pres">
      <dgm:prSet presAssocID="{FE8C2278-16F7-4D20-A095-6FCB0B6ACBA8}" presName="parTx" presStyleLbl="revTx" presStyleIdx="6" presStyleCnt="8">
        <dgm:presLayoutVars>
          <dgm:chMax val="0"/>
          <dgm:chPref val="0"/>
        </dgm:presLayoutVars>
      </dgm:prSet>
      <dgm:spPr/>
    </dgm:pt>
    <dgm:pt modelId="{EAFC6364-538E-4223-B4AC-469C9E4F4386}" type="pres">
      <dgm:prSet presAssocID="{FE8C2278-16F7-4D20-A095-6FCB0B6ACBA8}" presName="txSpace" presStyleCnt="0"/>
      <dgm:spPr/>
    </dgm:pt>
    <dgm:pt modelId="{623E6C2F-E051-45E5-B767-2214B59424DD}" type="pres">
      <dgm:prSet presAssocID="{FE8C2278-16F7-4D20-A095-6FCB0B6ACBA8}" presName="desTx" presStyleLbl="revTx" presStyleIdx="7" presStyleCnt="8">
        <dgm:presLayoutVars/>
      </dgm:prSet>
      <dgm:spPr/>
    </dgm:pt>
  </dgm:ptLst>
  <dgm:cxnLst>
    <dgm:cxn modelId="{8163781A-38D1-4433-8398-24D771EA4C2D}" srcId="{C5B11E0C-A8E0-453B-A692-6AB5378627EB}" destId="{5A09E473-CDDE-4F80-912B-3EFE13408BF0}" srcOrd="2" destOrd="0" parTransId="{06242858-1AFC-431D-9E9F-AB6F9182FB33}" sibTransId="{C5131069-1C17-43E5-AC93-0D0751198880}"/>
    <dgm:cxn modelId="{2B729824-1CCE-48FD-BB26-EFCBACFD3569}" type="presOf" srcId="{C5B11E0C-A8E0-453B-A692-6AB5378627EB}" destId="{AC2687BE-B37B-4F0B-9D08-5802543FE0F3}" srcOrd="0" destOrd="0" presId="urn:microsoft.com/office/officeart/2018/2/layout/IconLabelDescriptionList"/>
    <dgm:cxn modelId="{34F6CA2B-CA9D-4E70-855D-D19BE6E5FD0A}" type="presOf" srcId="{4755961B-CD65-4F38-97C9-9C4D0F8A4B5B}" destId="{623E6C2F-E051-45E5-B767-2214B59424DD}" srcOrd="0" destOrd="0" presId="urn:microsoft.com/office/officeart/2018/2/layout/IconLabelDescriptionList"/>
    <dgm:cxn modelId="{C7B4C53E-7553-4314-A71F-719B7F5395BA}" type="presOf" srcId="{2E68215A-471E-4229-8E59-7699BA6CC1FB}" destId="{4F4A285F-D70C-4EFC-9642-3A802CAC127C}" srcOrd="0" destOrd="0" presId="urn:microsoft.com/office/officeart/2018/2/layout/IconLabelDescriptionList"/>
    <dgm:cxn modelId="{356F0561-8FE7-4FEE-A9BE-0B400A7ADAD2}" type="presOf" srcId="{A9DBC02A-2A90-4DA2-8EAF-A0EC952B8382}" destId="{AE08F025-5AD5-4C0F-9A3E-D9FC6EA1C263}" srcOrd="0" destOrd="0" presId="urn:microsoft.com/office/officeart/2018/2/layout/IconLabelDescriptionList"/>
    <dgm:cxn modelId="{7B48E550-20FD-49B2-AEB0-3318D87A2DA5}" type="presOf" srcId="{FE8C2278-16F7-4D20-A095-6FCB0B6ACBA8}" destId="{6CEE7793-0C7A-4DD8-B24B-E36CB3E8410F}" srcOrd="0" destOrd="0" presId="urn:microsoft.com/office/officeart/2018/2/layout/IconLabelDescriptionList"/>
    <dgm:cxn modelId="{96DC6173-F43A-45D5-84A1-A82B67CB7ACA}" srcId="{C5B11E0C-A8E0-453B-A692-6AB5378627EB}" destId="{2E68215A-471E-4229-8E59-7699BA6CC1FB}" srcOrd="0" destOrd="0" parTransId="{6E3D2744-1E52-4FE5-940F-B2A85B42DDFA}" sibTransId="{D6146A1F-78EA-4015-ADE9-C88503D48D10}"/>
    <dgm:cxn modelId="{B0737757-C877-411C-AEC4-F04194E7B0A8}" srcId="{EB7A2319-87FC-4A9A-9C38-A239C4E6AA20}" destId="{3CD74973-50F0-4193-9CEF-4A76781DAB6E}" srcOrd="0" destOrd="0" parTransId="{BA642C56-FD97-478C-A51A-40FFD733B501}" sibTransId="{FCF002F3-91CC-43C5-9E97-93C62EF523F4}"/>
    <dgm:cxn modelId="{F7595C96-1AB9-43F7-92EA-A1E1FAF737FF}" srcId="{2E68215A-471E-4229-8E59-7699BA6CC1FB}" destId="{BEC5B43F-A340-4B84-AA30-25BCAD3AD0C9}" srcOrd="0" destOrd="0" parTransId="{93628EFF-B887-472B-8F7B-62441ECF0D12}" sibTransId="{3F4DB434-91E3-4FC5-8005-25A5BCB2949F}"/>
    <dgm:cxn modelId="{B4AA7C98-0CD7-48CE-B512-4095A4D62A68}" srcId="{5A09E473-CDDE-4F80-912B-3EFE13408BF0}" destId="{A9DBC02A-2A90-4DA2-8EAF-A0EC952B8382}" srcOrd="0" destOrd="0" parTransId="{FB3C7A9F-4C5A-4A50-A094-FCA5EE96CA07}" sibTransId="{88EBD702-0FCF-4B5B-BAFF-9456FAEF1DF0}"/>
    <dgm:cxn modelId="{CAE4039C-A147-45BB-AF41-2C2DA1F446A9}" type="presOf" srcId="{BEC5B43F-A340-4B84-AA30-25BCAD3AD0C9}" destId="{040EC705-7CCA-4134-B369-E5BC147BFC98}" srcOrd="0" destOrd="0" presId="urn:microsoft.com/office/officeart/2018/2/layout/IconLabelDescriptionList"/>
    <dgm:cxn modelId="{50A519AB-437C-46B7-92DB-21DE189EADD0}" type="presOf" srcId="{3CD74973-50F0-4193-9CEF-4A76781DAB6E}" destId="{A1516148-1F6E-4C72-9E47-0D5CB8AB2F2D}" srcOrd="0" destOrd="0" presId="urn:microsoft.com/office/officeart/2018/2/layout/IconLabelDescriptionList"/>
    <dgm:cxn modelId="{8ED460B2-20F1-4E78-BF82-77B2F43565DC}" srcId="{C5B11E0C-A8E0-453B-A692-6AB5378627EB}" destId="{EB7A2319-87FC-4A9A-9C38-A239C4E6AA20}" srcOrd="1" destOrd="0" parTransId="{02FDB18F-40DD-45BB-9B96-87D98F753F55}" sibTransId="{891728F5-752A-4D00-AEA5-D27BCDB82DD3}"/>
    <dgm:cxn modelId="{EAE5C8BD-3B12-48F6-86DA-A5A1E46EC666}" type="presOf" srcId="{5A09E473-CDDE-4F80-912B-3EFE13408BF0}" destId="{E2DB2604-B027-4F28-8E64-55743FBF1C9E}" srcOrd="0" destOrd="0" presId="urn:microsoft.com/office/officeart/2018/2/layout/IconLabelDescriptionList"/>
    <dgm:cxn modelId="{BF7AC8CC-38B4-4B9B-88A1-2B4231EB4D83}" type="presOf" srcId="{EB7A2319-87FC-4A9A-9C38-A239C4E6AA20}" destId="{7B0898EE-B0DE-4426-915C-2A750CC40360}" srcOrd="0" destOrd="0" presId="urn:microsoft.com/office/officeart/2018/2/layout/IconLabelDescriptionList"/>
    <dgm:cxn modelId="{E2CC48D4-D3F3-4AB0-8EB3-2EE7AD825434}" srcId="{FE8C2278-16F7-4D20-A095-6FCB0B6ACBA8}" destId="{4755961B-CD65-4F38-97C9-9C4D0F8A4B5B}" srcOrd="0" destOrd="0" parTransId="{74C5ED8F-DC3B-48D6-BF52-AFE1ED33AA65}" sibTransId="{8415DEF8-BD56-4FC4-BF58-890C90B1B96E}"/>
    <dgm:cxn modelId="{F900D6F7-586C-49BA-81DE-2810A93BEA07}" srcId="{C5B11E0C-A8E0-453B-A692-6AB5378627EB}" destId="{FE8C2278-16F7-4D20-A095-6FCB0B6ACBA8}" srcOrd="3" destOrd="0" parTransId="{702E89C8-2E43-46DD-93FB-CC4261520998}" sibTransId="{9C29EA42-0A56-4063-8E80-39A6394FB2A2}"/>
    <dgm:cxn modelId="{3BE056D9-5664-42C4-8B5B-661E31310AED}" type="presParOf" srcId="{AC2687BE-B37B-4F0B-9D08-5802543FE0F3}" destId="{39C471C9-29EE-4EC1-A3A8-8E9D20C85108}" srcOrd="0" destOrd="0" presId="urn:microsoft.com/office/officeart/2018/2/layout/IconLabelDescriptionList"/>
    <dgm:cxn modelId="{3C7F9384-1111-474D-92DD-E38FEBAD7FD1}" type="presParOf" srcId="{39C471C9-29EE-4EC1-A3A8-8E9D20C85108}" destId="{B760B3AA-324D-4C2C-A119-F2E60C114515}" srcOrd="0" destOrd="0" presId="urn:microsoft.com/office/officeart/2018/2/layout/IconLabelDescriptionList"/>
    <dgm:cxn modelId="{32F7BC22-7273-419D-A272-33021F366D32}" type="presParOf" srcId="{39C471C9-29EE-4EC1-A3A8-8E9D20C85108}" destId="{D8571B86-74B1-419D-A91B-59B9D8668075}" srcOrd="1" destOrd="0" presId="urn:microsoft.com/office/officeart/2018/2/layout/IconLabelDescriptionList"/>
    <dgm:cxn modelId="{FDDD60A0-AA85-4BF0-8EE5-B4B275D8244D}" type="presParOf" srcId="{39C471C9-29EE-4EC1-A3A8-8E9D20C85108}" destId="{4F4A285F-D70C-4EFC-9642-3A802CAC127C}" srcOrd="2" destOrd="0" presId="urn:microsoft.com/office/officeart/2018/2/layout/IconLabelDescriptionList"/>
    <dgm:cxn modelId="{578824D6-28B8-4C88-B05C-871C5677CDBE}" type="presParOf" srcId="{39C471C9-29EE-4EC1-A3A8-8E9D20C85108}" destId="{FD642D1A-1F21-48C5-83F8-191883201122}" srcOrd="3" destOrd="0" presId="urn:microsoft.com/office/officeart/2018/2/layout/IconLabelDescriptionList"/>
    <dgm:cxn modelId="{D107AC6E-8539-4C62-B852-2ABE7C79EBB7}" type="presParOf" srcId="{39C471C9-29EE-4EC1-A3A8-8E9D20C85108}" destId="{040EC705-7CCA-4134-B369-E5BC147BFC98}" srcOrd="4" destOrd="0" presId="urn:microsoft.com/office/officeart/2018/2/layout/IconLabelDescriptionList"/>
    <dgm:cxn modelId="{56929BB9-1B77-46FD-A043-164E05F64416}" type="presParOf" srcId="{AC2687BE-B37B-4F0B-9D08-5802543FE0F3}" destId="{C130CCBE-261C-48F8-BBEB-A141144B7423}" srcOrd="1" destOrd="0" presId="urn:microsoft.com/office/officeart/2018/2/layout/IconLabelDescriptionList"/>
    <dgm:cxn modelId="{8C6709BF-D2B7-40CD-A49C-3F241E929272}" type="presParOf" srcId="{AC2687BE-B37B-4F0B-9D08-5802543FE0F3}" destId="{00A92CBB-4450-4E7A-A102-2CC20AD9F6B6}" srcOrd="2" destOrd="0" presId="urn:microsoft.com/office/officeart/2018/2/layout/IconLabelDescriptionList"/>
    <dgm:cxn modelId="{BC19A71F-4CE2-472B-8AB5-98B9B7619780}" type="presParOf" srcId="{00A92CBB-4450-4E7A-A102-2CC20AD9F6B6}" destId="{596B8757-F6E3-493F-82CE-8B3E3368234E}" srcOrd="0" destOrd="0" presId="urn:microsoft.com/office/officeart/2018/2/layout/IconLabelDescriptionList"/>
    <dgm:cxn modelId="{77D5CE35-7CD5-4B37-9286-555C4F2B1547}" type="presParOf" srcId="{00A92CBB-4450-4E7A-A102-2CC20AD9F6B6}" destId="{7ED06584-4D36-4C0F-8B0E-F00A5719C0E3}" srcOrd="1" destOrd="0" presId="urn:microsoft.com/office/officeart/2018/2/layout/IconLabelDescriptionList"/>
    <dgm:cxn modelId="{DF47D7BE-EF87-4FCC-A2D6-C258223AC83B}" type="presParOf" srcId="{00A92CBB-4450-4E7A-A102-2CC20AD9F6B6}" destId="{7B0898EE-B0DE-4426-915C-2A750CC40360}" srcOrd="2" destOrd="0" presId="urn:microsoft.com/office/officeart/2018/2/layout/IconLabelDescriptionList"/>
    <dgm:cxn modelId="{F52386B1-81F7-493C-BA9D-C1B6A74E5E4F}" type="presParOf" srcId="{00A92CBB-4450-4E7A-A102-2CC20AD9F6B6}" destId="{38E1052B-3B35-4F77-87CC-BBD02ED22472}" srcOrd="3" destOrd="0" presId="urn:microsoft.com/office/officeart/2018/2/layout/IconLabelDescriptionList"/>
    <dgm:cxn modelId="{25C6979A-18F9-481D-845C-2DF596ECC3E9}" type="presParOf" srcId="{00A92CBB-4450-4E7A-A102-2CC20AD9F6B6}" destId="{A1516148-1F6E-4C72-9E47-0D5CB8AB2F2D}" srcOrd="4" destOrd="0" presId="urn:microsoft.com/office/officeart/2018/2/layout/IconLabelDescriptionList"/>
    <dgm:cxn modelId="{B4E5CF11-5965-4258-953E-CE1A33F0C7CC}" type="presParOf" srcId="{AC2687BE-B37B-4F0B-9D08-5802543FE0F3}" destId="{41C85C6F-9224-404E-BD32-ED33DD2EE067}" srcOrd="3" destOrd="0" presId="urn:microsoft.com/office/officeart/2018/2/layout/IconLabelDescriptionList"/>
    <dgm:cxn modelId="{966147F1-7BF9-4248-A6D3-B2810D91FDCF}" type="presParOf" srcId="{AC2687BE-B37B-4F0B-9D08-5802543FE0F3}" destId="{9BAB4CC7-1B60-49D2-BF72-76D65CF48840}" srcOrd="4" destOrd="0" presId="urn:microsoft.com/office/officeart/2018/2/layout/IconLabelDescriptionList"/>
    <dgm:cxn modelId="{69F6E3C9-8783-4447-B693-96A36DB898E0}" type="presParOf" srcId="{9BAB4CC7-1B60-49D2-BF72-76D65CF48840}" destId="{89CF9F7B-68B2-4E78-9B5F-09771AC0C73A}" srcOrd="0" destOrd="0" presId="urn:microsoft.com/office/officeart/2018/2/layout/IconLabelDescriptionList"/>
    <dgm:cxn modelId="{325F6252-B90A-40D0-818E-6CD09D80C532}" type="presParOf" srcId="{9BAB4CC7-1B60-49D2-BF72-76D65CF48840}" destId="{4CBE0E84-FB6C-49D7-9B88-932B693184A9}" srcOrd="1" destOrd="0" presId="urn:microsoft.com/office/officeart/2018/2/layout/IconLabelDescriptionList"/>
    <dgm:cxn modelId="{4568A367-85E8-4FAC-8613-C8A42F14B856}" type="presParOf" srcId="{9BAB4CC7-1B60-49D2-BF72-76D65CF48840}" destId="{E2DB2604-B027-4F28-8E64-55743FBF1C9E}" srcOrd="2" destOrd="0" presId="urn:microsoft.com/office/officeart/2018/2/layout/IconLabelDescriptionList"/>
    <dgm:cxn modelId="{600C4F9A-D248-4214-9220-703ECD19DA8B}" type="presParOf" srcId="{9BAB4CC7-1B60-49D2-BF72-76D65CF48840}" destId="{8C20073F-87B1-4824-A744-2C6747F87900}" srcOrd="3" destOrd="0" presId="urn:microsoft.com/office/officeart/2018/2/layout/IconLabelDescriptionList"/>
    <dgm:cxn modelId="{DE066975-DCBB-405A-80B6-B1A56F46472A}" type="presParOf" srcId="{9BAB4CC7-1B60-49D2-BF72-76D65CF48840}" destId="{AE08F025-5AD5-4C0F-9A3E-D9FC6EA1C263}" srcOrd="4" destOrd="0" presId="urn:microsoft.com/office/officeart/2018/2/layout/IconLabelDescriptionList"/>
    <dgm:cxn modelId="{62725860-5769-451F-9D19-8F745A4C8DEC}" type="presParOf" srcId="{AC2687BE-B37B-4F0B-9D08-5802543FE0F3}" destId="{2E1C7EBA-246A-488C-9E9D-D618E86CA00B}" srcOrd="5" destOrd="0" presId="urn:microsoft.com/office/officeart/2018/2/layout/IconLabelDescriptionList"/>
    <dgm:cxn modelId="{3DBBBBB8-91EC-45BE-B43B-5A330AC05A3B}" type="presParOf" srcId="{AC2687BE-B37B-4F0B-9D08-5802543FE0F3}" destId="{E7C502F3-9C06-4CD8-9381-D40D2D175AED}" srcOrd="6" destOrd="0" presId="urn:microsoft.com/office/officeart/2018/2/layout/IconLabelDescriptionList"/>
    <dgm:cxn modelId="{CB82FF62-FE87-4177-9277-9E557424DFD4}" type="presParOf" srcId="{E7C502F3-9C06-4CD8-9381-D40D2D175AED}" destId="{D1B7D6AD-15E3-48B5-81D9-B31FB5DFD780}" srcOrd="0" destOrd="0" presId="urn:microsoft.com/office/officeart/2018/2/layout/IconLabelDescriptionList"/>
    <dgm:cxn modelId="{0484BB65-CADE-4F07-8E85-FB7612D18620}" type="presParOf" srcId="{E7C502F3-9C06-4CD8-9381-D40D2D175AED}" destId="{21B231A2-0007-4DF5-96AC-F82B5F881263}" srcOrd="1" destOrd="0" presId="urn:microsoft.com/office/officeart/2018/2/layout/IconLabelDescriptionList"/>
    <dgm:cxn modelId="{F908F01D-2505-4F50-B8F1-3F120AA20035}" type="presParOf" srcId="{E7C502F3-9C06-4CD8-9381-D40D2D175AED}" destId="{6CEE7793-0C7A-4DD8-B24B-E36CB3E8410F}" srcOrd="2" destOrd="0" presId="urn:microsoft.com/office/officeart/2018/2/layout/IconLabelDescriptionList"/>
    <dgm:cxn modelId="{3F2B0307-6C5E-4382-848A-894C1A65F438}" type="presParOf" srcId="{E7C502F3-9C06-4CD8-9381-D40D2D175AED}" destId="{EAFC6364-538E-4223-B4AC-469C9E4F4386}" srcOrd="3" destOrd="0" presId="urn:microsoft.com/office/officeart/2018/2/layout/IconLabelDescriptionList"/>
    <dgm:cxn modelId="{D75138B1-4A3C-4585-B45E-559279CD4B06}" type="presParOf" srcId="{E7C502F3-9C06-4CD8-9381-D40D2D175AED}" destId="{623E6C2F-E051-45E5-B767-2214B59424DD}"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483AA6-A73D-44F9-9511-8A5D26602F57}" type="doc">
      <dgm:prSet loTypeId="urn:microsoft.com/office/officeart/2005/8/layout/cycle1" loCatId="cycle" qsTypeId="urn:microsoft.com/office/officeart/2005/8/quickstyle/simple4" qsCatId="simple" csTypeId="urn:microsoft.com/office/officeart/2005/8/colors/colorful2" csCatId="colorful"/>
      <dgm:spPr/>
      <dgm:t>
        <a:bodyPr/>
        <a:lstStyle/>
        <a:p>
          <a:endParaRPr lang="en-US"/>
        </a:p>
      </dgm:t>
    </dgm:pt>
    <dgm:pt modelId="{0DF5678D-2D6F-47CE-9042-E5E9D026AECB}">
      <dgm:prSet/>
      <dgm:spPr>
        <a:xfrm>
          <a:off x="5773478" y="31794"/>
          <a:ext cx="1075692" cy="1075692"/>
        </a:xfrm>
        <a:prstGeom prst="rect">
          <a:avLst/>
        </a:prstGeom>
        <a:noFill/>
        <a:ln>
          <a:noFill/>
        </a:ln>
        <a:effectLst/>
      </dgm:spPr>
      <dgm:t>
        <a:bodyPr/>
        <a:lstStyle/>
        <a:p>
          <a:pPr>
            <a:buNone/>
          </a:pPr>
          <a:r>
            <a:rPr lang="en-US" dirty="0">
              <a:solidFill>
                <a:schemeClr val="bg1"/>
              </a:solidFill>
              <a:latin typeface="Aptos" panose="02110004020202020204"/>
              <a:ea typeface="+mn-ea"/>
              <a:cs typeface="+mn-cs"/>
            </a:rPr>
            <a:t>Draft the initial prompt</a:t>
          </a:r>
        </a:p>
      </dgm:t>
    </dgm:pt>
    <dgm:pt modelId="{C032777D-2C9B-4745-8DBD-8F8263971D3C}" type="parTrans" cxnId="{91BB612E-2D9D-4DE0-A8FF-CE6C8A947C2A}">
      <dgm:prSet/>
      <dgm:spPr/>
      <dgm:t>
        <a:bodyPr/>
        <a:lstStyle/>
        <a:p>
          <a:endParaRPr lang="en-US"/>
        </a:p>
      </dgm:t>
    </dgm:pt>
    <dgm:pt modelId="{97543A14-D7B7-40EA-A218-A19E02D1C235}" type="sibTrans" cxnId="{91BB612E-2D9D-4DE0-A8FF-CE6C8A947C2A}">
      <dgm:prSet/>
      <dgm:spPr>
        <a:xfrm>
          <a:off x="3238196" y="89"/>
          <a:ext cx="4039207" cy="4039207"/>
        </a:xfrm>
        <a:prstGeom prst="circularArrow">
          <a:avLst>
            <a:gd name="adj1" fmla="val 5193"/>
            <a:gd name="adj2" fmla="val 335399"/>
            <a:gd name="adj3" fmla="val 21295337"/>
            <a:gd name="adj4" fmla="val 19764403"/>
            <a:gd name="adj5" fmla="val 6059"/>
          </a:avLst>
        </a:prstGeom>
        <a:gradFill rotWithShape="0">
          <a:gsLst>
            <a:gs pos="0">
              <a:srgbClr val="E97132">
                <a:hueOff val="0"/>
                <a:satOff val="0"/>
                <a:lumOff val="0"/>
                <a:alphaOff val="0"/>
                <a:satMod val="103000"/>
                <a:lumMod val="102000"/>
                <a:tint val="94000"/>
              </a:srgbClr>
            </a:gs>
            <a:gs pos="50000">
              <a:srgbClr val="E97132">
                <a:hueOff val="0"/>
                <a:satOff val="0"/>
                <a:lumOff val="0"/>
                <a:alphaOff val="0"/>
                <a:satMod val="110000"/>
                <a:lumMod val="100000"/>
                <a:shade val="100000"/>
              </a:srgbClr>
            </a:gs>
            <a:gs pos="100000">
              <a:srgbClr val="E97132">
                <a:hueOff val="0"/>
                <a:satOff val="0"/>
                <a:lumOff val="0"/>
                <a:alphaOff val="0"/>
                <a:lumMod val="99000"/>
                <a:satMod val="120000"/>
                <a:shade val="78000"/>
              </a:srgbClr>
            </a:gs>
          </a:gsLst>
          <a:lin ang="5400000" scaled="0"/>
        </a:gradFill>
        <a:ln>
          <a:noFill/>
        </a:ln>
        <a:effectLst/>
      </dgm:spPr>
      <dgm:t>
        <a:bodyPr/>
        <a:lstStyle/>
        <a:p>
          <a:endParaRPr lang="en-US"/>
        </a:p>
      </dgm:t>
    </dgm:pt>
    <dgm:pt modelId="{90139A06-3148-4ACF-9869-04DD5A7CAAFC}">
      <dgm:prSet/>
      <dgm:spPr>
        <a:xfrm>
          <a:off x="5773478" y="31794"/>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Based on the task at hand and the desired output.</a:t>
          </a:r>
        </a:p>
      </dgm:t>
    </dgm:pt>
    <dgm:pt modelId="{AA4D2F02-D7B5-4F5B-9814-45922498F7B8}" type="parTrans" cxnId="{EC5ADABF-2CD6-4E0C-B806-C4628A4684CA}">
      <dgm:prSet/>
      <dgm:spPr/>
      <dgm:t>
        <a:bodyPr/>
        <a:lstStyle/>
        <a:p>
          <a:endParaRPr lang="en-US"/>
        </a:p>
      </dgm:t>
    </dgm:pt>
    <dgm:pt modelId="{B5E1418C-D193-4709-A9F6-21C45E56CF9B}" type="sibTrans" cxnId="{EC5ADABF-2CD6-4E0C-B806-C4628A4684CA}">
      <dgm:prSet/>
      <dgm:spPr/>
      <dgm:t>
        <a:bodyPr/>
        <a:lstStyle/>
        <a:p>
          <a:endParaRPr lang="en-US"/>
        </a:p>
      </dgm:t>
    </dgm:pt>
    <dgm:pt modelId="{30C53806-EC3D-48AB-8E74-7D25ECFC9E40}">
      <dgm:prSet/>
      <dgm:spPr>
        <a:xfrm>
          <a:off x="6424592" y="2035718"/>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Test the prompt</a:t>
          </a:r>
        </a:p>
      </dgm:t>
    </dgm:pt>
    <dgm:pt modelId="{A8B7D46F-C94B-496A-8091-CE5B98970C60}" type="parTrans" cxnId="{AD44F5AB-78BC-4F23-A653-DC943647E9D3}">
      <dgm:prSet/>
      <dgm:spPr/>
      <dgm:t>
        <a:bodyPr/>
        <a:lstStyle/>
        <a:p>
          <a:endParaRPr lang="en-US"/>
        </a:p>
      </dgm:t>
    </dgm:pt>
    <dgm:pt modelId="{59E64F0F-6084-4131-A38E-F50186FF366E}" type="sibTrans" cxnId="{AD44F5AB-78BC-4F23-A653-DC943647E9D3}">
      <dgm:prSet/>
      <dgm:spPr>
        <a:xfrm>
          <a:off x="3238196" y="89"/>
          <a:ext cx="4039207" cy="4039207"/>
        </a:xfrm>
        <a:prstGeom prst="circularArrow">
          <a:avLst>
            <a:gd name="adj1" fmla="val 5193"/>
            <a:gd name="adj2" fmla="val 335399"/>
            <a:gd name="adj3" fmla="val 4016869"/>
            <a:gd name="adj4" fmla="val 2251439"/>
            <a:gd name="adj5" fmla="val 6059"/>
          </a:avLst>
        </a:prstGeom>
        <a:gradFill rotWithShape="0">
          <a:gsLst>
            <a:gs pos="0">
              <a:srgbClr val="E97132">
                <a:hueOff val="1610903"/>
                <a:satOff val="-4623"/>
                <a:lumOff val="-7402"/>
                <a:alphaOff val="0"/>
                <a:satMod val="103000"/>
                <a:lumMod val="102000"/>
                <a:tint val="94000"/>
              </a:srgbClr>
            </a:gs>
            <a:gs pos="50000">
              <a:srgbClr val="E97132">
                <a:hueOff val="1610903"/>
                <a:satOff val="-4623"/>
                <a:lumOff val="-7402"/>
                <a:alphaOff val="0"/>
                <a:satMod val="110000"/>
                <a:lumMod val="100000"/>
                <a:shade val="100000"/>
              </a:srgbClr>
            </a:gs>
            <a:gs pos="100000">
              <a:srgbClr val="E97132">
                <a:hueOff val="1610903"/>
                <a:satOff val="-4623"/>
                <a:lumOff val="-7402"/>
                <a:alphaOff val="0"/>
                <a:lumMod val="99000"/>
                <a:satMod val="120000"/>
                <a:shade val="78000"/>
              </a:srgbClr>
            </a:gs>
          </a:gsLst>
          <a:lin ang="5400000" scaled="0"/>
        </a:gradFill>
        <a:ln>
          <a:noFill/>
        </a:ln>
        <a:effectLst/>
      </dgm:spPr>
      <dgm:t>
        <a:bodyPr/>
        <a:lstStyle/>
        <a:p>
          <a:endParaRPr lang="en-US"/>
        </a:p>
      </dgm:t>
    </dgm:pt>
    <dgm:pt modelId="{0079C494-A120-45A7-9FF2-C7628E904095}">
      <dgm:prSet/>
      <dgm:spPr>
        <a:xfrm>
          <a:off x="6424592" y="2035718"/>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Use the AI model to generate a response.</a:t>
          </a:r>
        </a:p>
      </dgm:t>
    </dgm:pt>
    <dgm:pt modelId="{85277C9B-ED8A-475C-B12B-C78F0B264FE2}" type="parTrans" cxnId="{B7D73659-745D-486D-849C-E08E3084AC4F}">
      <dgm:prSet/>
      <dgm:spPr/>
      <dgm:t>
        <a:bodyPr/>
        <a:lstStyle/>
        <a:p>
          <a:endParaRPr lang="en-US"/>
        </a:p>
      </dgm:t>
    </dgm:pt>
    <dgm:pt modelId="{45154D61-F116-46BE-B23F-5096BD1D3EA7}" type="sibTrans" cxnId="{B7D73659-745D-486D-849C-E08E3084AC4F}">
      <dgm:prSet/>
      <dgm:spPr/>
      <dgm:t>
        <a:bodyPr/>
        <a:lstStyle/>
        <a:p>
          <a:endParaRPr lang="en-US"/>
        </a:p>
      </dgm:t>
    </dgm:pt>
    <dgm:pt modelId="{4C8AD2E4-367A-4070-A775-3BBD6F29CD55}">
      <dgm:prSet/>
      <dgm:spPr>
        <a:xfrm>
          <a:off x="4719953" y="3274210"/>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Evaluate the output</a:t>
          </a:r>
        </a:p>
      </dgm:t>
    </dgm:pt>
    <dgm:pt modelId="{7953DE78-3DA9-421E-80B3-FC4CABA0028C}" type="parTrans" cxnId="{94862F40-F152-4048-B1B7-876FD94C844D}">
      <dgm:prSet/>
      <dgm:spPr/>
      <dgm:t>
        <a:bodyPr/>
        <a:lstStyle/>
        <a:p>
          <a:endParaRPr lang="en-US"/>
        </a:p>
      </dgm:t>
    </dgm:pt>
    <dgm:pt modelId="{9DA69AF7-A26C-47EE-9B43-5903A3116611}" type="sibTrans" cxnId="{94862F40-F152-4048-B1B7-876FD94C844D}">
      <dgm:prSet/>
      <dgm:spPr>
        <a:xfrm>
          <a:off x="3238196" y="89"/>
          <a:ext cx="4039207" cy="4039207"/>
        </a:xfrm>
        <a:prstGeom prst="circularArrow">
          <a:avLst>
            <a:gd name="adj1" fmla="val 5193"/>
            <a:gd name="adj2" fmla="val 335399"/>
            <a:gd name="adj3" fmla="val 8213162"/>
            <a:gd name="adj4" fmla="val 6447732"/>
            <a:gd name="adj5" fmla="val 6059"/>
          </a:avLst>
        </a:prstGeom>
        <a:gradFill rotWithShape="0">
          <a:gsLst>
            <a:gs pos="0">
              <a:srgbClr val="E97132">
                <a:hueOff val="3221807"/>
                <a:satOff val="-9246"/>
                <a:lumOff val="-14805"/>
                <a:alphaOff val="0"/>
                <a:satMod val="103000"/>
                <a:lumMod val="102000"/>
                <a:tint val="94000"/>
              </a:srgbClr>
            </a:gs>
            <a:gs pos="50000">
              <a:srgbClr val="E97132">
                <a:hueOff val="3221807"/>
                <a:satOff val="-9246"/>
                <a:lumOff val="-14805"/>
                <a:alphaOff val="0"/>
                <a:satMod val="110000"/>
                <a:lumMod val="100000"/>
                <a:shade val="100000"/>
              </a:srgbClr>
            </a:gs>
            <a:gs pos="100000">
              <a:srgbClr val="E97132">
                <a:hueOff val="3221807"/>
                <a:satOff val="-9246"/>
                <a:lumOff val="-14805"/>
                <a:alphaOff val="0"/>
                <a:lumMod val="99000"/>
                <a:satMod val="120000"/>
                <a:shade val="78000"/>
              </a:srgbClr>
            </a:gs>
          </a:gsLst>
          <a:lin ang="5400000" scaled="0"/>
        </a:gradFill>
        <a:ln>
          <a:noFill/>
        </a:ln>
        <a:effectLst/>
      </dgm:spPr>
      <dgm:t>
        <a:bodyPr/>
        <a:lstStyle/>
        <a:p>
          <a:endParaRPr lang="en-US"/>
        </a:p>
      </dgm:t>
    </dgm:pt>
    <dgm:pt modelId="{A0CE68B6-211E-494B-9AFF-142D872F9F68}">
      <dgm:prSet/>
      <dgm:spPr>
        <a:xfrm>
          <a:off x="4719953" y="3274210"/>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Check if the response aligns with the intent and meets the criteria.</a:t>
          </a:r>
        </a:p>
      </dgm:t>
    </dgm:pt>
    <dgm:pt modelId="{C043DA51-8D53-424E-93E6-19E23066249F}" type="parTrans" cxnId="{1773E0B4-8EE9-46B8-B3F7-0DD83F06FEFD}">
      <dgm:prSet/>
      <dgm:spPr/>
      <dgm:t>
        <a:bodyPr/>
        <a:lstStyle/>
        <a:p>
          <a:endParaRPr lang="en-US"/>
        </a:p>
      </dgm:t>
    </dgm:pt>
    <dgm:pt modelId="{79B20800-205D-44F4-86C4-5507BD96A39C}" type="sibTrans" cxnId="{1773E0B4-8EE9-46B8-B3F7-0DD83F06FEFD}">
      <dgm:prSet/>
      <dgm:spPr/>
      <dgm:t>
        <a:bodyPr/>
        <a:lstStyle/>
        <a:p>
          <a:endParaRPr lang="en-US"/>
        </a:p>
      </dgm:t>
    </dgm:pt>
    <dgm:pt modelId="{E81223C2-51C1-4BC9-AC34-BD08AA439F97}">
      <dgm:prSet/>
      <dgm:spPr>
        <a:xfrm>
          <a:off x="3015314" y="2035718"/>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Refine the prompt</a:t>
          </a:r>
        </a:p>
      </dgm:t>
    </dgm:pt>
    <dgm:pt modelId="{BB00FB9E-4F4E-44B0-BB50-57B62A96624F}" type="parTrans" cxnId="{AD66A833-E1B6-4271-920A-CF7A47C3A32D}">
      <dgm:prSet/>
      <dgm:spPr/>
      <dgm:t>
        <a:bodyPr/>
        <a:lstStyle/>
        <a:p>
          <a:endParaRPr lang="en-US"/>
        </a:p>
      </dgm:t>
    </dgm:pt>
    <dgm:pt modelId="{254BBA57-EE2F-4E8C-A40E-648FFA9AD011}" type="sibTrans" cxnId="{AD66A833-E1B6-4271-920A-CF7A47C3A32D}">
      <dgm:prSet/>
      <dgm:spPr>
        <a:xfrm>
          <a:off x="3238196" y="89"/>
          <a:ext cx="4039207" cy="4039207"/>
        </a:xfrm>
        <a:prstGeom prst="circularArrow">
          <a:avLst>
            <a:gd name="adj1" fmla="val 5193"/>
            <a:gd name="adj2" fmla="val 335399"/>
            <a:gd name="adj3" fmla="val 12300198"/>
            <a:gd name="adj4" fmla="val 10769265"/>
            <a:gd name="adj5" fmla="val 6059"/>
          </a:avLst>
        </a:prstGeom>
        <a:gradFill rotWithShape="0">
          <a:gsLst>
            <a:gs pos="0">
              <a:srgbClr val="E97132">
                <a:hueOff val="4832710"/>
                <a:satOff val="-13870"/>
                <a:lumOff val="-22207"/>
                <a:alphaOff val="0"/>
                <a:satMod val="103000"/>
                <a:lumMod val="102000"/>
                <a:tint val="94000"/>
              </a:srgbClr>
            </a:gs>
            <a:gs pos="50000">
              <a:srgbClr val="E97132">
                <a:hueOff val="4832710"/>
                <a:satOff val="-13870"/>
                <a:lumOff val="-22207"/>
                <a:alphaOff val="0"/>
                <a:satMod val="110000"/>
                <a:lumMod val="100000"/>
                <a:shade val="100000"/>
              </a:srgbClr>
            </a:gs>
            <a:gs pos="100000">
              <a:srgbClr val="E97132">
                <a:hueOff val="4832710"/>
                <a:satOff val="-13870"/>
                <a:lumOff val="-22207"/>
                <a:alphaOff val="0"/>
                <a:lumMod val="99000"/>
                <a:satMod val="120000"/>
                <a:shade val="78000"/>
              </a:srgbClr>
            </a:gs>
          </a:gsLst>
          <a:lin ang="5400000" scaled="0"/>
        </a:gradFill>
        <a:ln>
          <a:noFill/>
        </a:ln>
        <a:effectLst/>
      </dgm:spPr>
      <dgm:t>
        <a:bodyPr/>
        <a:lstStyle/>
        <a:p>
          <a:endParaRPr lang="en-US"/>
        </a:p>
      </dgm:t>
    </dgm:pt>
    <dgm:pt modelId="{07039F58-1381-4119-8268-84F81A4EA825}">
      <dgm:prSet/>
      <dgm:spPr>
        <a:xfrm>
          <a:off x="3015314" y="2035718"/>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Make necessary adjustments based on the evaluation.</a:t>
          </a:r>
        </a:p>
      </dgm:t>
    </dgm:pt>
    <dgm:pt modelId="{8F6A6797-819E-47A4-9FA3-E090B3B93D5B}" type="parTrans" cxnId="{18AE8F1C-7727-4424-89A8-813062A78EC2}">
      <dgm:prSet/>
      <dgm:spPr/>
      <dgm:t>
        <a:bodyPr/>
        <a:lstStyle/>
        <a:p>
          <a:endParaRPr lang="en-US"/>
        </a:p>
      </dgm:t>
    </dgm:pt>
    <dgm:pt modelId="{DC175953-6FE1-450A-BA9F-E69B32D25603}" type="sibTrans" cxnId="{18AE8F1C-7727-4424-89A8-813062A78EC2}">
      <dgm:prSet/>
      <dgm:spPr/>
      <dgm:t>
        <a:bodyPr/>
        <a:lstStyle/>
        <a:p>
          <a:endParaRPr lang="en-US"/>
        </a:p>
      </dgm:t>
    </dgm:pt>
    <dgm:pt modelId="{CADD6937-0B4F-4C98-BC3C-B3B69E987811}">
      <dgm:prSet/>
      <dgm:spPr>
        <a:xfrm>
          <a:off x="3666428" y="31794"/>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Repeat</a:t>
          </a:r>
        </a:p>
      </dgm:t>
    </dgm:pt>
    <dgm:pt modelId="{70CA5479-3CC1-4ADC-98BF-44490BD1EE4B}" type="parTrans" cxnId="{CE6F6200-F393-4EF2-B8BB-FD03EF6CD04A}">
      <dgm:prSet/>
      <dgm:spPr/>
      <dgm:t>
        <a:bodyPr/>
        <a:lstStyle/>
        <a:p>
          <a:endParaRPr lang="en-US"/>
        </a:p>
      </dgm:t>
    </dgm:pt>
    <dgm:pt modelId="{DA359A89-A62F-4D0B-9952-283EAFDF64D7}" type="sibTrans" cxnId="{CE6F6200-F393-4EF2-B8BB-FD03EF6CD04A}">
      <dgm:prSet/>
      <dgm:spPr>
        <a:xfrm>
          <a:off x="3238196" y="89"/>
          <a:ext cx="4039207" cy="4039207"/>
        </a:xfrm>
        <a:prstGeom prst="circularArrow">
          <a:avLst>
            <a:gd name="adj1" fmla="val 5193"/>
            <a:gd name="adj2" fmla="val 335399"/>
            <a:gd name="adj3" fmla="val 16867851"/>
            <a:gd name="adj4" fmla="val 15196750"/>
            <a:gd name="adj5" fmla="val 6059"/>
          </a:avLst>
        </a:prstGeom>
        <a:gradFill rotWithShape="0">
          <a:gsLst>
            <a:gs pos="0">
              <a:srgbClr val="E97132">
                <a:hueOff val="6443614"/>
                <a:satOff val="-18493"/>
                <a:lumOff val="-29609"/>
                <a:alphaOff val="0"/>
                <a:satMod val="103000"/>
                <a:lumMod val="102000"/>
                <a:tint val="94000"/>
              </a:srgbClr>
            </a:gs>
            <a:gs pos="50000">
              <a:srgbClr val="E97132">
                <a:hueOff val="6443614"/>
                <a:satOff val="-18493"/>
                <a:lumOff val="-29609"/>
                <a:alphaOff val="0"/>
                <a:satMod val="110000"/>
                <a:lumMod val="100000"/>
                <a:shade val="100000"/>
              </a:srgbClr>
            </a:gs>
            <a:gs pos="100000">
              <a:srgbClr val="E97132">
                <a:hueOff val="6443614"/>
                <a:satOff val="-18493"/>
                <a:lumOff val="-29609"/>
                <a:alphaOff val="0"/>
                <a:lumMod val="99000"/>
                <a:satMod val="120000"/>
                <a:shade val="78000"/>
              </a:srgbClr>
            </a:gs>
          </a:gsLst>
          <a:lin ang="5400000" scaled="0"/>
        </a:gradFill>
        <a:ln>
          <a:noFill/>
        </a:ln>
        <a:effectLst/>
      </dgm:spPr>
      <dgm:t>
        <a:bodyPr/>
        <a:lstStyle/>
        <a:p>
          <a:endParaRPr lang="en-US"/>
        </a:p>
      </dgm:t>
    </dgm:pt>
    <dgm:pt modelId="{1C7407FF-8B25-4823-B93F-A395083F6648}">
      <dgm:prSet/>
      <dgm:spPr>
        <a:xfrm>
          <a:off x="3666428" y="31794"/>
          <a:ext cx="1075692" cy="1075692"/>
        </a:xfrm>
        <a:prstGeom prst="rect">
          <a:avLst/>
        </a:prstGeom>
        <a:noFill/>
        <a:ln>
          <a:noFill/>
        </a:ln>
        <a:effectLst/>
      </dgm:spPr>
      <dgm:t>
        <a:bodyPr/>
        <a:lstStyle/>
        <a:p>
          <a:pPr>
            <a:buChar char="•"/>
          </a:pPr>
          <a:r>
            <a:rPr lang="en-US" dirty="0">
              <a:solidFill>
                <a:schemeClr val="bg1"/>
              </a:solidFill>
              <a:latin typeface="Aptos" panose="02110004020202020204"/>
              <a:ea typeface="+mn-ea"/>
              <a:cs typeface="+mn-cs"/>
            </a:rPr>
            <a:t>Continue this process until the desired output quality is achieved.</a:t>
          </a:r>
        </a:p>
      </dgm:t>
    </dgm:pt>
    <dgm:pt modelId="{764FE851-84CA-43D1-B97C-42E5D15F94C9}" type="parTrans" cxnId="{0CA6DAE5-6A7A-4DDD-84D0-1BCE14AD2188}">
      <dgm:prSet/>
      <dgm:spPr/>
      <dgm:t>
        <a:bodyPr/>
        <a:lstStyle/>
        <a:p>
          <a:endParaRPr lang="en-US"/>
        </a:p>
      </dgm:t>
    </dgm:pt>
    <dgm:pt modelId="{D5D42FBE-BC61-40E7-AAB1-F8FE8E66A440}" type="sibTrans" cxnId="{0CA6DAE5-6A7A-4DDD-84D0-1BCE14AD2188}">
      <dgm:prSet/>
      <dgm:spPr/>
      <dgm:t>
        <a:bodyPr/>
        <a:lstStyle/>
        <a:p>
          <a:endParaRPr lang="en-US"/>
        </a:p>
      </dgm:t>
    </dgm:pt>
    <dgm:pt modelId="{9F53A919-62C7-4351-8591-AEACC23C8C25}" type="pres">
      <dgm:prSet presAssocID="{EE483AA6-A73D-44F9-9511-8A5D26602F57}" presName="cycle" presStyleCnt="0">
        <dgm:presLayoutVars>
          <dgm:dir/>
          <dgm:resizeHandles val="exact"/>
        </dgm:presLayoutVars>
      </dgm:prSet>
      <dgm:spPr/>
    </dgm:pt>
    <dgm:pt modelId="{0EF89DD3-38F8-49C8-A851-7A0FD566DDEB}" type="pres">
      <dgm:prSet presAssocID="{0DF5678D-2D6F-47CE-9042-E5E9D026AECB}" presName="dummy" presStyleCnt="0"/>
      <dgm:spPr/>
    </dgm:pt>
    <dgm:pt modelId="{4DA0868F-AA61-4ED2-ABCF-33F72B382775}" type="pres">
      <dgm:prSet presAssocID="{0DF5678D-2D6F-47CE-9042-E5E9D026AECB}" presName="node" presStyleLbl="revTx" presStyleIdx="0" presStyleCnt="5">
        <dgm:presLayoutVars>
          <dgm:bulletEnabled val="1"/>
        </dgm:presLayoutVars>
      </dgm:prSet>
      <dgm:spPr/>
    </dgm:pt>
    <dgm:pt modelId="{C1DF3DDC-A4E2-4103-ACE8-95D0885C92EE}" type="pres">
      <dgm:prSet presAssocID="{97543A14-D7B7-40EA-A218-A19E02D1C235}" presName="sibTrans" presStyleLbl="node1" presStyleIdx="0" presStyleCnt="5"/>
      <dgm:spPr/>
    </dgm:pt>
    <dgm:pt modelId="{BE91B2C8-D2C7-48D9-B74E-4C0373F32266}" type="pres">
      <dgm:prSet presAssocID="{30C53806-EC3D-48AB-8E74-7D25ECFC9E40}" presName="dummy" presStyleCnt="0"/>
      <dgm:spPr/>
    </dgm:pt>
    <dgm:pt modelId="{8B8428FE-A340-4AFD-91B8-B6EB6411E937}" type="pres">
      <dgm:prSet presAssocID="{30C53806-EC3D-48AB-8E74-7D25ECFC9E40}" presName="node" presStyleLbl="revTx" presStyleIdx="1" presStyleCnt="5">
        <dgm:presLayoutVars>
          <dgm:bulletEnabled val="1"/>
        </dgm:presLayoutVars>
      </dgm:prSet>
      <dgm:spPr/>
    </dgm:pt>
    <dgm:pt modelId="{05A2EFC1-A863-4DDD-B03B-BC2F77B7429A}" type="pres">
      <dgm:prSet presAssocID="{59E64F0F-6084-4131-A38E-F50186FF366E}" presName="sibTrans" presStyleLbl="node1" presStyleIdx="1" presStyleCnt="5"/>
      <dgm:spPr/>
    </dgm:pt>
    <dgm:pt modelId="{178C2C24-CD84-4019-A3A4-0D2F02E97403}" type="pres">
      <dgm:prSet presAssocID="{4C8AD2E4-367A-4070-A775-3BBD6F29CD55}" presName="dummy" presStyleCnt="0"/>
      <dgm:spPr/>
    </dgm:pt>
    <dgm:pt modelId="{FCA68273-B371-4093-9DED-67AEC1D7F976}" type="pres">
      <dgm:prSet presAssocID="{4C8AD2E4-367A-4070-A775-3BBD6F29CD55}" presName="node" presStyleLbl="revTx" presStyleIdx="2" presStyleCnt="5">
        <dgm:presLayoutVars>
          <dgm:bulletEnabled val="1"/>
        </dgm:presLayoutVars>
      </dgm:prSet>
      <dgm:spPr/>
    </dgm:pt>
    <dgm:pt modelId="{27DEFFC3-66FC-4800-8437-2F82B0CB37DB}" type="pres">
      <dgm:prSet presAssocID="{9DA69AF7-A26C-47EE-9B43-5903A3116611}" presName="sibTrans" presStyleLbl="node1" presStyleIdx="2" presStyleCnt="5"/>
      <dgm:spPr/>
    </dgm:pt>
    <dgm:pt modelId="{A12E9B5B-B497-4BFC-A61D-97A19CDE518B}" type="pres">
      <dgm:prSet presAssocID="{E81223C2-51C1-4BC9-AC34-BD08AA439F97}" presName="dummy" presStyleCnt="0"/>
      <dgm:spPr/>
    </dgm:pt>
    <dgm:pt modelId="{292F6722-52DB-4371-83F8-577F1433B0CF}" type="pres">
      <dgm:prSet presAssocID="{E81223C2-51C1-4BC9-AC34-BD08AA439F97}" presName="node" presStyleLbl="revTx" presStyleIdx="3" presStyleCnt="5">
        <dgm:presLayoutVars>
          <dgm:bulletEnabled val="1"/>
        </dgm:presLayoutVars>
      </dgm:prSet>
      <dgm:spPr/>
    </dgm:pt>
    <dgm:pt modelId="{6AB4FDC3-C22D-4E33-A6C4-AD186C484585}" type="pres">
      <dgm:prSet presAssocID="{254BBA57-EE2F-4E8C-A40E-648FFA9AD011}" presName="sibTrans" presStyleLbl="node1" presStyleIdx="3" presStyleCnt="5"/>
      <dgm:spPr/>
    </dgm:pt>
    <dgm:pt modelId="{E29F34C2-3C2D-4418-B0C6-F169D9D5A14D}" type="pres">
      <dgm:prSet presAssocID="{CADD6937-0B4F-4C98-BC3C-B3B69E987811}" presName="dummy" presStyleCnt="0"/>
      <dgm:spPr/>
    </dgm:pt>
    <dgm:pt modelId="{C2C73B00-8C7B-45BB-85AE-E374C0A4ECD4}" type="pres">
      <dgm:prSet presAssocID="{CADD6937-0B4F-4C98-BC3C-B3B69E987811}" presName="node" presStyleLbl="revTx" presStyleIdx="4" presStyleCnt="5">
        <dgm:presLayoutVars>
          <dgm:bulletEnabled val="1"/>
        </dgm:presLayoutVars>
      </dgm:prSet>
      <dgm:spPr/>
    </dgm:pt>
    <dgm:pt modelId="{58BA4C9C-C738-4CC3-90B7-D3EA20D22156}" type="pres">
      <dgm:prSet presAssocID="{DA359A89-A62F-4D0B-9952-283EAFDF64D7}" presName="sibTrans" presStyleLbl="node1" presStyleIdx="4" presStyleCnt="5"/>
      <dgm:spPr/>
    </dgm:pt>
  </dgm:ptLst>
  <dgm:cxnLst>
    <dgm:cxn modelId="{CE6F6200-F393-4EF2-B8BB-FD03EF6CD04A}" srcId="{EE483AA6-A73D-44F9-9511-8A5D26602F57}" destId="{CADD6937-0B4F-4C98-BC3C-B3B69E987811}" srcOrd="4" destOrd="0" parTransId="{70CA5479-3CC1-4ADC-98BF-44490BD1EE4B}" sibTransId="{DA359A89-A62F-4D0B-9952-283EAFDF64D7}"/>
    <dgm:cxn modelId="{18AE8F1C-7727-4424-89A8-813062A78EC2}" srcId="{E81223C2-51C1-4BC9-AC34-BD08AA439F97}" destId="{07039F58-1381-4119-8268-84F81A4EA825}" srcOrd="0" destOrd="0" parTransId="{8F6A6797-819E-47A4-9FA3-E090B3B93D5B}" sibTransId="{DC175953-6FE1-450A-BA9F-E69B32D25603}"/>
    <dgm:cxn modelId="{91BB612E-2D9D-4DE0-A8FF-CE6C8A947C2A}" srcId="{EE483AA6-A73D-44F9-9511-8A5D26602F57}" destId="{0DF5678D-2D6F-47CE-9042-E5E9D026AECB}" srcOrd="0" destOrd="0" parTransId="{C032777D-2C9B-4745-8DBD-8F8263971D3C}" sibTransId="{97543A14-D7B7-40EA-A218-A19E02D1C235}"/>
    <dgm:cxn modelId="{AD66A833-E1B6-4271-920A-CF7A47C3A32D}" srcId="{EE483AA6-A73D-44F9-9511-8A5D26602F57}" destId="{E81223C2-51C1-4BC9-AC34-BD08AA439F97}" srcOrd="3" destOrd="0" parTransId="{BB00FB9E-4F4E-44B0-BB50-57B62A96624F}" sibTransId="{254BBA57-EE2F-4E8C-A40E-648FFA9AD011}"/>
    <dgm:cxn modelId="{439BC934-9FA4-4EB2-B374-EEB06397CE05}" type="presOf" srcId="{EE483AA6-A73D-44F9-9511-8A5D26602F57}" destId="{9F53A919-62C7-4351-8591-AEACC23C8C25}" srcOrd="0" destOrd="0" presId="urn:microsoft.com/office/officeart/2005/8/layout/cycle1"/>
    <dgm:cxn modelId="{FE5D1E39-F530-44EC-9DF7-9B2BED5796F2}" type="presOf" srcId="{0079C494-A120-45A7-9FF2-C7628E904095}" destId="{8B8428FE-A340-4AFD-91B8-B6EB6411E937}" srcOrd="0" destOrd="1" presId="urn:microsoft.com/office/officeart/2005/8/layout/cycle1"/>
    <dgm:cxn modelId="{94862F40-F152-4048-B1B7-876FD94C844D}" srcId="{EE483AA6-A73D-44F9-9511-8A5D26602F57}" destId="{4C8AD2E4-367A-4070-A775-3BBD6F29CD55}" srcOrd="2" destOrd="0" parTransId="{7953DE78-3DA9-421E-80B3-FC4CABA0028C}" sibTransId="{9DA69AF7-A26C-47EE-9B43-5903A3116611}"/>
    <dgm:cxn modelId="{B2E23F5B-0D7C-4C3B-9D96-790FF18F4048}" type="presOf" srcId="{0DF5678D-2D6F-47CE-9042-E5E9D026AECB}" destId="{4DA0868F-AA61-4ED2-ABCF-33F72B382775}" srcOrd="0" destOrd="0" presId="urn:microsoft.com/office/officeart/2005/8/layout/cycle1"/>
    <dgm:cxn modelId="{BE164C60-95D4-4DBF-9B52-A321D881B0ED}" type="presOf" srcId="{4C8AD2E4-367A-4070-A775-3BBD6F29CD55}" destId="{FCA68273-B371-4093-9DED-67AEC1D7F976}" srcOrd="0" destOrd="0" presId="urn:microsoft.com/office/officeart/2005/8/layout/cycle1"/>
    <dgm:cxn modelId="{743FBD4E-2745-4B39-A6E4-030AFE249518}" type="presOf" srcId="{254BBA57-EE2F-4E8C-A40E-648FFA9AD011}" destId="{6AB4FDC3-C22D-4E33-A6C4-AD186C484585}" srcOrd="0" destOrd="0" presId="urn:microsoft.com/office/officeart/2005/8/layout/cycle1"/>
    <dgm:cxn modelId="{B7D73659-745D-486D-849C-E08E3084AC4F}" srcId="{30C53806-EC3D-48AB-8E74-7D25ECFC9E40}" destId="{0079C494-A120-45A7-9FF2-C7628E904095}" srcOrd="0" destOrd="0" parTransId="{85277C9B-ED8A-475C-B12B-C78F0B264FE2}" sibTransId="{45154D61-F116-46BE-B23F-5096BD1D3EA7}"/>
    <dgm:cxn modelId="{06795C7D-507F-44E4-AD3C-4C6909B5F5DF}" type="presOf" srcId="{A0CE68B6-211E-494B-9AFF-142D872F9F68}" destId="{FCA68273-B371-4093-9DED-67AEC1D7F976}" srcOrd="0" destOrd="1" presId="urn:microsoft.com/office/officeart/2005/8/layout/cycle1"/>
    <dgm:cxn modelId="{7EB96083-61D5-414C-B2A0-042AB1F5ACDD}" type="presOf" srcId="{97543A14-D7B7-40EA-A218-A19E02D1C235}" destId="{C1DF3DDC-A4E2-4103-ACE8-95D0885C92EE}" srcOrd="0" destOrd="0" presId="urn:microsoft.com/office/officeart/2005/8/layout/cycle1"/>
    <dgm:cxn modelId="{874DD385-9C32-480A-8334-7035CDE31B6F}" type="presOf" srcId="{1C7407FF-8B25-4823-B93F-A395083F6648}" destId="{C2C73B00-8C7B-45BB-85AE-E374C0A4ECD4}" srcOrd="0" destOrd="1" presId="urn:microsoft.com/office/officeart/2005/8/layout/cycle1"/>
    <dgm:cxn modelId="{0B29958E-C20C-4192-831C-BBB84F012567}" type="presOf" srcId="{30C53806-EC3D-48AB-8E74-7D25ECFC9E40}" destId="{8B8428FE-A340-4AFD-91B8-B6EB6411E937}" srcOrd="0" destOrd="0" presId="urn:microsoft.com/office/officeart/2005/8/layout/cycle1"/>
    <dgm:cxn modelId="{AD44F5AB-78BC-4F23-A653-DC943647E9D3}" srcId="{EE483AA6-A73D-44F9-9511-8A5D26602F57}" destId="{30C53806-EC3D-48AB-8E74-7D25ECFC9E40}" srcOrd="1" destOrd="0" parTransId="{A8B7D46F-C94B-496A-8091-CE5B98970C60}" sibTransId="{59E64F0F-6084-4131-A38E-F50186FF366E}"/>
    <dgm:cxn modelId="{1773E0B4-8EE9-46B8-B3F7-0DD83F06FEFD}" srcId="{4C8AD2E4-367A-4070-A775-3BBD6F29CD55}" destId="{A0CE68B6-211E-494B-9AFF-142D872F9F68}" srcOrd="0" destOrd="0" parTransId="{C043DA51-8D53-424E-93E6-19E23066249F}" sibTransId="{79B20800-205D-44F4-86C4-5507BD96A39C}"/>
    <dgm:cxn modelId="{1F0A5CBC-3730-4EA9-A89D-D768F05BF9AE}" type="presOf" srcId="{9DA69AF7-A26C-47EE-9B43-5903A3116611}" destId="{27DEFFC3-66FC-4800-8437-2F82B0CB37DB}" srcOrd="0" destOrd="0" presId="urn:microsoft.com/office/officeart/2005/8/layout/cycle1"/>
    <dgm:cxn modelId="{C8523CBF-0436-43C2-9049-937A6BFA2F7D}" type="presOf" srcId="{E81223C2-51C1-4BC9-AC34-BD08AA439F97}" destId="{292F6722-52DB-4371-83F8-577F1433B0CF}" srcOrd="0" destOrd="0" presId="urn:microsoft.com/office/officeart/2005/8/layout/cycle1"/>
    <dgm:cxn modelId="{EC5ADABF-2CD6-4E0C-B806-C4628A4684CA}" srcId="{0DF5678D-2D6F-47CE-9042-E5E9D026AECB}" destId="{90139A06-3148-4ACF-9869-04DD5A7CAAFC}" srcOrd="0" destOrd="0" parTransId="{AA4D2F02-D7B5-4F5B-9814-45922498F7B8}" sibTransId="{B5E1418C-D193-4709-A9F6-21C45E56CF9B}"/>
    <dgm:cxn modelId="{9B9783C7-BD1D-433B-9F66-5F210FCCAC52}" type="presOf" srcId="{59E64F0F-6084-4131-A38E-F50186FF366E}" destId="{05A2EFC1-A863-4DDD-B03B-BC2F77B7429A}" srcOrd="0" destOrd="0" presId="urn:microsoft.com/office/officeart/2005/8/layout/cycle1"/>
    <dgm:cxn modelId="{3E88F2D5-D2B2-4855-A328-51870AE857EF}" type="presOf" srcId="{CADD6937-0B4F-4C98-BC3C-B3B69E987811}" destId="{C2C73B00-8C7B-45BB-85AE-E374C0A4ECD4}" srcOrd="0" destOrd="0" presId="urn:microsoft.com/office/officeart/2005/8/layout/cycle1"/>
    <dgm:cxn modelId="{398800DC-4F9F-4DD9-A355-598FF309B393}" type="presOf" srcId="{07039F58-1381-4119-8268-84F81A4EA825}" destId="{292F6722-52DB-4371-83F8-577F1433B0CF}" srcOrd="0" destOrd="1" presId="urn:microsoft.com/office/officeart/2005/8/layout/cycle1"/>
    <dgm:cxn modelId="{0CA6DAE5-6A7A-4DDD-84D0-1BCE14AD2188}" srcId="{CADD6937-0B4F-4C98-BC3C-B3B69E987811}" destId="{1C7407FF-8B25-4823-B93F-A395083F6648}" srcOrd="0" destOrd="0" parTransId="{764FE851-84CA-43D1-B97C-42E5D15F94C9}" sibTransId="{D5D42FBE-BC61-40E7-AAB1-F8FE8E66A440}"/>
    <dgm:cxn modelId="{609A93E7-F806-434E-B360-6373C341CB97}" type="presOf" srcId="{DA359A89-A62F-4D0B-9952-283EAFDF64D7}" destId="{58BA4C9C-C738-4CC3-90B7-D3EA20D22156}" srcOrd="0" destOrd="0" presId="urn:microsoft.com/office/officeart/2005/8/layout/cycle1"/>
    <dgm:cxn modelId="{7A0B4FF3-C4C4-4A08-987C-CB95ED8EA7E8}" type="presOf" srcId="{90139A06-3148-4ACF-9869-04DD5A7CAAFC}" destId="{4DA0868F-AA61-4ED2-ABCF-33F72B382775}" srcOrd="0" destOrd="1" presId="urn:microsoft.com/office/officeart/2005/8/layout/cycle1"/>
    <dgm:cxn modelId="{2FAB71F1-E88E-4926-B526-3494DE5BA279}" type="presParOf" srcId="{9F53A919-62C7-4351-8591-AEACC23C8C25}" destId="{0EF89DD3-38F8-49C8-A851-7A0FD566DDEB}" srcOrd="0" destOrd="0" presId="urn:microsoft.com/office/officeart/2005/8/layout/cycle1"/>
    <dgm:cxn modelId="{D9E5A405-3C2B-40B8-B950-44D4F59F59AA}" type="presParOf" srcId="{9F53A919-62C7-4351-8591-AEACC23C8C25}" destId="{4DA0868F-AA61-4ED2-ABCF-33F72B382775}" srcOrd="1" destOrd="0" presId="urn:microsoft.com/office/officeart/2005/8/layout/cycle1"/>
    <dgm:cxn modelId="{E31FEF3E-28DC-4870-91BC-C0ED669F28F0}" type="presParOf" srcId="{9F53A919-62C7-4351-8591-AEACC23C8C25}" destId="{C1DF3DDC-A4E2-4103-ACE8-95D0885C92EE}" srcOrd="2" destOrd="0" presId="urn:microsoft.com/office/officeart/2005/8/layout/cycle1"/>
    <dgm:cxn modelId="{A77BBE00-3A16-470D-B230-D19EBE660B4B}" type="presParOf" srcId="{9F53A919-62C7-4351-8591-AEACC23C8C25}" destId="{BE91B2C8-D2C7-48D9-B74E-4C0373F32266}" srcOrd="3" destOrd="0" presId="urn:microsoft.com/office/officeart/2005/8/layout/cycle1"/>
    <dgm:cxn modelId="{0BA663F2-A6DB-4891-A3B2-F5DF5185212D}" type="presParOf" srcId="{9F53A919-62C7-4351-8591-AEACC23C8C25}" destId="{8B8428FE-A340-4AFD-91B8-B6EB6411E937}" srcOrd="4" destOrd="0" presId="urn:microsoft.com/office/officeart/2005/8/layout/cycle1"/>
    <dgm:cxn modelId="{1AC1CEE2-4389-4710-83B8-64DF50D17377}" type="presParOf" srcId="{9F53A919-62C7-4351-8591-AEACC23C8C25}" destId="{05A2EFC1-A863-4DDD-B03B-BC2F77B7429A}" srcOrd="5" destOrd="0" presId="urn:microsoft.com/office/officeart/2005/8/layout/cycle1"/>
    <dgm:cxn modelId="{4F5B1FC9-391F-49DB-B69E-88EF2A635B52}" type="presParOf" srcId="{9F53A919-62C7-4351-8591-AEACC23C8C25}" destId="{178C2C24-CD84-4019-A3A4-0D2F02E97403}" srcOrd="6" destOrd="0" presId="urn:microsoft.com/office/officeart/2005/8/layout/cycle1"/>
    <dgm:cxn modelId="{E6CDEDD7-A625-4DF1-897B-06146AAD074C}" type="presParOf" srcId="{9F53A919-62C7-4351-8591-AEACC23C8C25}" destId="{FCA68273-B371-4093-9DED-67AEC1D7F976}" srcOrd="7" destOrd="0" presId="urn:microsoft.com/office/officeart/2005/8/layout/cycle1"/>
    <dgm:cxn modelId="{82F70D89-8BE2-4555-A59B-FC79DD62BA1C}" type="presParOf" srcId="{9F53A919-62C7-4351-8591-AEACC23C8C25}" destId="{27DEFFC3-66FC-4800-8437-2F82B0CB37DB}" srcOrd="8" destOrd="0" presId="urn:microsoft.com/office/officeart/2005/8/layout/cycle1"/>
    <dgm:cxn modelId="{912CFFD3-A023-406D-A0F6-A59D9F447B44}" type="presParOf" srcId="{9F53A919-62C7-4351-8591-AEACC23C8C25}" destId="{A12E9B5B-B497-4BFC-A61D-97A19CDE518B}" srcOrd="9" destOrd="0" presId="urn:microsoft.com/office/officeart/2005/8/layout/cycle1"/>
    <dgm:cxn modelId="{28EAAE32-9363-4868-BDFA-8C0257132798}" type="presParOf" srcId="{9F53A919-62C7-4351-8591-AEACC23C8C25}" destId="{292F6722-52DB-4371-83F8-577F1433B0CF}" srcOrd="10" destOrd="0" presId="urn:microsoft.com/office/officeart/2005/8/layout/cycle1"/>
    <dgm:cxn modelId="{7F3C939E-1B28-4E1A-B783-A816510314DB}" type="presParOf" srcId="{9F53A919-62C7-4351-8591-AEACC23C8C25}" destId="{6AB4FDC3-C22D-4E33-A6C4-AD186C484585}" srcOrd="11" destOrd="0" presId="urn:microsoft.com/office/officeart/2005/8/layout/cycle1"/>
    <dgm:cxn modelId="{F9FB78A3-B3C5-4C43-BF88-7DB35B110888}" type="presParOf" srcId="{9F53A919-62C7-4351-8591-AEACC23C8C25}" destId="{E29F34C2-3C2D-4418-B0C6-F169D9D5A14D}" srcOrd="12" destOrd="0" presId="urn:microsoft.com/office/officeart/2005/8/layout/cycle1"/>
    <dgm:cxn modelId="{F0B13C3E-7396-40FA-9BA8-3E13C94BBA3B}" type="presParOf" srcId="{9F53A919-62C7-4351-8591-AEACC23C8C25}" destId="{C2C73B00-8C7B-45BB-85AE-E374C0A4ECD4}" srcOrd="13" destOrd="0" presId="urn:microsoft.com/office/officeart/2005/8/layout/cycle1"/>
    <dgm:cxn modelId="{6715CE79-B31A-4CFC-92EF-46B0AB47EAA7}" type="presParOf" srcId="{9F53A919-62C7-4351-8591-AEACC23C8C25}" destId="{58BA4C9C-C738-4CC3-90B7-D3EA20D22156}"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33AB7-AAF0-4A22-BEDD-2028FBE366D5}">
      <dsp:nvSpPr>
        <dsp:cNvPr id="0" name=""/>
        <dsp:cNvSpPr/>
      </dsp:nvSpPr>
      <dsp:spPr>
        <a:xfrm>
          <a:off x="271" y="576929"/>
          <a:ext cx="899226" cy="899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9F2908-16D0-45DB-9A80-39E3E40D1D5C}">
      <dsp:nvSpPr>
        <dsp:cNvPr id="0" name=""/>
        <dsp:cNvSpPr/>
      </dsp:nvSpPr>
      <dsp:spPr>
        <a:xfrm>
          <a:off x="271" y="1630781"/>
          <a:ext cx="2569218" cy="385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IN" sz="2200" kern="1200"/>
            <a:t>Marketing</a:t>
          </a:r>
          <a:endParaRPr lang="en-US" sz="2200" kern="1200"/>
        </a:p>
      </dsp:txBody>
      <dsp:txXfrm>
        <a:off x="271" y="1630781"/>
        <a:ext cx="2569218" cy="385382"/>
      </dsp:txXfrm>
    </dsp:sp>
    <dsp:sp modelId="{475ABE2D-5B22-4C73-8AD3-8F888D31F4E8}">
      <dsp:nvSpPr>
        <dsp:cNvPr id="0" name=""/>
        <dsp:cNvSpPr/>
      </dsp:nvSpPr>
      <dsp:spPr>
        <a:xfrm>
          <a:off x="271" y="2088083"/>
          <a:ext cx="2569218" cy="2084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Generating personalized product recommendations</a:t>
          </a:r>
        </a:p>
        <a:p>
          <a:pPr marL="0" lvl="0" indent="0" algn="l" defTabSz="755650">
            <a:lnSpc>
              <a:spcPct val="90000"/>
            </a:lnSpc>
            <a:spcBef>
              <a:spcPct val="0"/>
            </a:spcBef>
            <a:spcAft>
              <a:spcPct val="35000"/>
            </a:spcAft>
            <a:buNone/>
          </a:pPr>
          <a:r>
            <a:rPr lang="en-US" sz="1700" kern="1200" dirty="0"/>
            <a:t>Creating compelling copy and slogans</a:t>
          </a:r>
        </a:p>
        <a:p>
          <a:pPr marL="0" lvl="0" indent="0" algn="l" defTabSz="755650">
            <a:lnSpc>
              <a:spcPct val="90000"/>
            </a:lnSpc>
            <a:spcBef>
              <a:spcPct val="0"/>
            </a:spcBef>
            <a:spcAft>
              <a:spcPct val="35000"/>
            </a:spcAft>
            <a:buNone/>
          </a:pPr>
          <a:r>
            <a:rPr lang="en-US" sz="1700" kern="1200"/>
            <a:t>Automating social media and email marketing</a:t>
          </a:r>
        </a:p>
      </dsp:txBody>
      <dsp:txXfrm>
        <a:off x="271" y="2088083"/>
        <a:ext cx="2569218" cy="2084786"/>
      </dsp:txXfrm>
    </dsp:sp>
    <dsp:sp modelId="{92AEDA60-8A5D-473A-9B50-836EBDAF7058}">
      <dsp:nvSpPr>
        <dsp:cNvPr id="0" name=""/>
        <dsp:cNvSpPr/>
      </dsp:nvSpPr>
      <dsp:spPr>
        <a:xfrm>
          <a:off x="3019103" y="576929"/>
          <a:ext cx="899226" cy="899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F67ACE-08F0-4E91-AE54-48BB76F8CBBA}">
      <dsp:nvSpPr>
        <dsp:cNvPr id="0" name=""/>
        <dsp:cNvSpPr/>
      </dsp:nvSpPr>
      <dsp:spPr>
        <a:xfrm>
          <a:off x="3019103" y="1630781"/>
          <a:ext cx="2569218" cy="385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a:t>Science and Medicine</a:t>
          </a:r>
        </a:p>
      </dsp:txBody>
      <dsp:txXfrm>
        <a:off x="3019103" y="1630781"/>
        <a:ext cx="2569218" cy="385382"/>
      </dsp:txXfrm>
    </dsp:sp>
    <dsp:sp modelId="{1E2D43F8-F196-42B9-B1F5-C6A2A50A7959}">
      <dsp:nvSpPr>
        <dsp:cNvPr id="0" name=""/>
        <dsp:cNvSpPr/>
      </dsp:nvSpPr>
      <dsp:spPr>
        <a:xfrm>
          <a:off x="3019103" y="2088083"/>
          <a:ext cx="2569218" cy="2084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Extracting insights from scientific papers and databases</a:t>
          </a:r>
        </a:p>
        <a:p>
          <a:pPr marL="0" lvl="0" indent="0" algn="l" defTabSz="755650">
            <a:lnSpc>
              <a:spcPct val="90000"/>
            </a:lnSpc>
            <a:spcBef>
              <a:spcPct val="0"/>
            </a:spcBef>
            <a:spcAft>
              <a:spcPct val="35000"/>
            </a:spcAft>
            <a:buNone/>
          </a:pPr>
          <a:r>
            <a:rPr lang="en-US" sz="1700" kern="1200"/>
            <a:t>Diagnosing and treating diseases based on patients' symptoms and history</a:t>
          </a:r>
        </a:p>
        <a:p>
          <a:pPr marL="0" lvl="0" indent="0" algn="l" defTabSz="755650">
            <a:lnSpc>
              <a:spcPct val="90000"/>
            </a:lnSpc>
            <a:spcBef>
              <a:spcPct val="0"/>
            </a:spcBef>
            <a:spcAft>
              <a:spcPct val="35000"/>
            </a:spcAft>
            <a:buNone/>
          </a:pPr>
          <a:r>
            <a:rPr lang="en-US" sz="1700" kern="1200"/>
            <a:t>Developing and testing new drugs and vaccines</a:t>
          </a:r>
        </a:p>
      </dsp:txBody>
      <dsp:txXfrm>
        <a:off x="3019103" y="2088083"/>
        <a:ext cx="2569218" cy="2084786"/>
      </dsp:txXfrm>
    </dsp:sp>
    <dsp:sp modelId="{0F733D8A-8B6D-4768-8831-4147AE089A17}">
      <dsp:nvSpPr>
        <dsp:cNvPr id="0" name=""/>
        <dsp:cNvSpPr/>
      </dsp:nvSpPr>
      <dsp:spPr>
        <a:xfrm>
          <a:off x="6037935" y="576929"/>
          <a:ext cx="899226" cy="899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3B5481-85BC-4651-93D7-6648C68598A7}">
      <dsp:nvSpPr>
        <dsp:cNvPr id="0" name=""/>
        <dsp:cNvSpPr/>
      </dsp:nvSpPr>
      <dsp:spPr>
        <a:xfrm>
          <a:off x="6037935" y="1630781"/>
          <a:ext cx="2569218" cy="385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a:t>Finance</a:t>
          </a:r>
        </a:p>
      </dsp:txBody>
      <dsp:txXfrm>
        <a:off x="6037935" y="1630781"/>
        <a:ext cx="2569218" cy="385382"/>
      </dsp:txXfrm>
    </dsp:sp>
    <dsp:sp modelId="{97B84CA9-E14C-4D04-9CC7-13DD21A25313}">
      <dsp:nvSpPr>
        <dsp:cNvPr id="0" name=""/>
        <dsp:cNvSpPr/>
      </dsp:nvSpPr>
      <dsp:spPr>
        <a:xfrm>
          <a:off x="6037935" y="2088083"/>
          <a:ext cx="2569218" cy="2084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Forecasting market trends and risks</a:t>
          </a:r>
        </a:p>
        <a:p>
          <a:pPr marL="0" lvl="0" indent="0" algn="l" defTabSz="755650">
            <a:lnSpc>
              <a:spcPct val="90000"/>
            </a:lnSpc>
            <a:spcBef>
              <a:spcPct val="0"/>
            </a:spcBef>
            <a:spcAft>
              <a:spcPct val="35000"/>
            </a:spcAft>
            <a:buNone/>
          </a:pPr>
          <a:r>
            <a:rPr lang="en-US" sz="1700" kern="1200" dirty="0"/>
            <a:t>Performing sentiment analysis of news and articles</a:t>
          </a:r>
        </a:p>
        <a:p>
          <a:pPr marL="0" lvl="0" indent="0" algn="l" defTabSz="755650">
            <a:lnSpc>
              <a:spcPct val="90000"/>
            </a:lnSpc>
            <a:spcBef>
              <a:spcPct val="0"/>
            </a:spcBef>
            <a:spcAft>
              <a:spcPct val="35000"/>
            </a:spcAft>
            <a:buNone/>
          </a:pPr>
          <a:r>
            <a:rPr lang="en-US" sz="1700" kern="1200"/>
            <a:t>Improving fraud detection and prevention</a:t>
          </a:r>
        </a:p>
      </dsp:txBody>
      <dsp:txXfrm>
        <a:off x="6037935" y="2088083"/>
        <a:ext cx="2569218" cy="20847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B47B7-C537-4F92-869D-6625E4C5377A}">
      <dsp:nvSpPr>
        <dsp:cNvPr id="0" name=""/>
        <dsp:cNvSpPr/>
      </dsp:nvSpPr>
      <dsp:spPr>
        <a:xfrm rot="5400000">
          <a:off x="6829369" y="-2943796"/>
          <a:ext cx="687846" cy="6751334"/>
        </a:xfrm>
        <a:prstGeom prst="round2SameRect">
          <a:avLst/>
        </a:prstGeom>
        <a:solidFill>
          <a:srgbClr val="E2D2DF"/>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None/>
          </a:pPr>
          <a:r>
            <a:rPr lang="en-US" sz="1300" kern="1200" dirty="0">
              <a:solidFill>
                <a:schemeClr val="bg2">
                  <a:lumMod val="10000"/>
                </a:schemeClr>
              </a:solidFill>
              <a:latin typeface="Aptos" panose="02110004020202020204"/>
              <a:ea typeface="+mn-ea"/>
              <a:cs typeface="+mn-cs"/>
            </a:rPr>
            <a:t>Role Playing is setting  persona for the LLM to make it consider certain approach while generating context.</a:t>
          </a:r>
        </a:p>
      </dsp:txBody>
      <dsp:txXfrm rot="-5400000">
        <a:off x="3797625" y="121526"/>
        <a:ext cx="6717756" cy="620690"/>
      </dsp:txXfrm>
    </dsp:sp>
    <dsp:sp modelId="{D17B8B04-E898-481E-897E-402B0153BF4E}">
      <dsp:nvSpPr>
        <dsp:cNvPr id="0" name=""/>
        <dsp:cNvSpPr/>
      </dsp:nvSpPr>
      <dsp:spPr>
        <a:xfrm>
          <a:off x="0" y="1966"/>
          <a:ext cx="3797625" cy="859808"/>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l" defTabSz="1644650">
            <a:lnSpc>
              <a:spcPct val="90000"/>
            </a:lnSpc>
            <a:spcBef>
              <a:spcPct val="0"/>
            </a:spcBef>
            <a:spcAft>
              <a:spcPct val="35000"/>
            </a:spcAft>
            <a:buNone/>
          </a:pPr>
          <a:r>
            <a:rPr lang="en-US" sz="3700" kern="1200" dirty="0">
              <a:solidFill>
                <a:sysClr val="window" lastClr="FFFFFF"/>
              </a:solidFill>
              <a:latin typeface="Aptos" panose="02110004020202020204"/>
              <a:ea typeface="+mn-ea"/>
              <a:cs typeface="+mn-cs"/>
            </a:rPr>
            <a:t>Role</a:t>
          </a:r>
        </a:p>
      </dsp:txBody>
      <dsp:txXfrm>
        <a:off x="41972" y="43938"/>
        <a:ext cx="3713681" cy="775864"/>
      </dsp:txXfrm>
    </dsp:sp>
    <dsp:sp modelId="{A8C8E3A7-1444-4CCA-A877-4A5BC0CBB221}">
      <dsp:nvSpPr>
        <dsp:cNvPr id="0" name=""/>
        <dsp:cNvSpPr/>
      </dsp:nvSpPr>
      <dsp:spPr>
        <a:xfrm rot="5400000">
          <a:off x="6829369" y="-2040997"/>
          <a:ext cx="687846" cy="6751334"/>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Aptos" panose="02110004020202020204"/>
              <a:ea typeface="+mn-ea"/>
              <a:cs typeface="+mn-cs"/>
            </a:rPr>
            <a:t>This is the core directive of the prompt. It tells the model what you want it to do. For example, "Summarize the following text" provides a clear action for the model.</a:t>
          </a:r>
        </a:p>
      </dsp:txBody>
      <dsp:txXfrm rot="-5400000">
        <a:off x="3797625" y="1024325"/>
        <a:ext cx="6717756" cy="620690"/>
      </dsp:txXfrm>
    </dsp:sp>
    <dsp:sp modelId="{2C12A750-6005-47BA-8233-9FDCA8D29FB3}">
      <dsp:nvSpPr>
        <dsp:cNvPr id="0" name=""/>
        <dsp:cNvSpPr/>
      </dsp:nvSpPr>
      <dsp:spPr>
        <a:xfrm>
          <a:off x="0" y="904765"/>
          <a:ext cx="3797625" cy="859808"/>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l" defTabSz="1644650">
            <a:lnSpc>
              <a:spcPct val="90000"/>
            </a:lnSpc>
            <a:spcBef>
              <a:spcPct val="0"/>
            </a:spcBef>
            <a:spcAft>
              <a:spcPct val="35000"/>
            </a:spcAft>
            <a:buNone/>
          </a:pPr>
          <a:r>
            <a:rPr lang="en-US" sz="3700" kern="1200" dirty="0">
              <a:solidFill>
                <a:sysClr val="window" lastClr="FFFFFF"/>
              </a:solidFill>
              <a:latin typeface="Aptos" panose="02110004020202020204"/>
              <a:ea typeface="+mn-ea"/>
              <a:cs typeface="+mn-cs"/>
            </a:rPr>
            <a:t>Instruction</a:t>
          </a:r>
        </a:p>
      </dsp:txBody>
      <dsp:txXfrm>
        <a:off x="41972" y="946737"/>
        <a:ext cx="3713681" cy="775864"/>
      </dsp:txXfrm>
    </dsp:sp>
    <dsp:sp modelId="{DCCC581E-EA65-4072-A5E1-3997BFE83622}">
      <dsp:nvSpPr>
        <dsp:cNvPr id="0" name=""/>
        <dsp:cNvSpPr/>
      </dsp:nvSpPr>
      <dsp:spPr>
        <a:xfrm rot="5400000">
          <a:off x="6829369" y="-1138198"/>
          <a:ext cx="687846" cy="6751334"/>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solidFill>
                <a:sysClr val="windowText" lastClr="000000">
                  <a:hueOff val="0"/>
                  <a:satOff val="0"/>
                  <a:lumOff val="0"/>
                  <a:alphaOff val="0"/>
                </a:sysClr>
              </a:solidFill>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sp:txBody>
      <dsp:txXfrm rot="-5400000">
        <a:off x="3797625" y="1927124"/>
        <a:ext cx="6717756" cy="620690"/>
      </dsp:txXfrm>
    </dsp:sp>
    <dsp:sp modelId="{34CCE429-BC4F-4A39-8868-0FB95BED6C98}">
      <dsp:nvSpPr>
        <dsp:cNvPr id="0" name=""/>
        <dsp:cNvSpPr/>
      </dsp:nvSpPr>
      <dsp:spPr>
        <a:xfrm>
          <a:off x="0" y="1807564"/>
          <a:ext cx="3797625" cy="859808"/>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l" defTabSz="1644650">
            <a:lnSpc>
              <a:spcPct val="90000"/>
            </a:lnSpc>
            <a:spcBef>
              <a:spcPct val="0"/>
            </a:spcBef>
            <a:spcAft>
              <a:spcPct val="35000"/>
            </a:spcAft>
            <a:buNone/>
          </a:pPr>
          <a:r>
            <a:rPr lang="en-US" sz="3700" kern="1200" dirty="0">
              <a:solidFill>
                <a:sysClr val="window" lastClr="FFFFFF"/>
              </a:solidFill>
              <a:latin typeface="Aptos" panose="02110004020202020204"/>
              <a:ea typeface="+mn-ea"/>
              <a:cs typeface="+mn-cs"/>
            </a:rPr>
            <a:t>Context</a:t>
          </a:r>
        </a:p>
      </dsp:txBody>
      <dsp:txXfrm>
        <a:off x="41972" y="1849536"/>
        <a:ext cx="3713681" cy="775864"/>
      </dsp:txXfrm>
    </dsp:sp>
    <dsp:sp modelId="{8CCC4D69-94D7-47EE-A300-619E5C86CA5F}">
      <dsp:nvSpPr>
        <dsp:cNvPr id="0" name=""/>
        <dsp:cNvSpPr/>
      </dsp:nvSpPr>
      <dsp:spPr>
        <a:xfrm rot="5400000">
          <a:off x="6829369" y="-235399"/>
          <a:ext cx="687846" cy="6751334"/>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Aptos" panose="02110004020202020204"/>
              <a:ea typeface="+mn-ea"/>
              <a:cs typeface="+mn-cs"/>
            </a:rPr>
            <a:t>This is the specific information or data you want the model to process. It could be a paragraph, a set of numbers, or even a single word.</a:t>
          </a:r>
        </a:p>
      </dsp:txBody>
      <dsp:txXfrm rot="-5400000">
        <a:off x="3797625" y="2829923"/>
        <a:ext cx="6717756" cy="620690"/>
      </dsp:txXfrm>
    </dsp:sp>
    <dsp:sp modelId="{3F39502C-F34A-41C8-B287-9FAD58B2EF1D}">
      <dsp:nvSpPr>
        <dsp:cNvPr id="0" name=""/>
        <dsp:cNvSpPr/>
      </dsp:nvSpPr>
      <dsp:spPr>
        <a:xfrm>
          <a:off x="0" y="2710363"/>
          <a:ext cx="3797625" cy="859808"/>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l" defTabSz="1644650">
            <a:lnSpc>
              <a:spcPct val="90000"/>
            </a:lnSpc>
            <a:spcBef>
              <a:spcPct val="0"/>
            </a:spcBef>
            <a:spcAft>
              <a:spcPct val="35000"/>
            </a:spcAft>
            <a:buNone/>
          </a:pPr>
          <a:r>
            <a:rPr lang="en-US" sz="3700" kern="1200">
              <a:solidFill>
                <a:sysClr val="window" lastClr="FFFFFF"/>
              </a:solidFill>
              <a:latin typeface="Aptos" panose="02110004020202020204"/>
              <a:ea typeface="+mn-ea"/>
              <a:cs typeface="+mn-cs"/>
            </a:rPr>
            <a:t>Input data</a:t>
          </a:r>
        </a:p>
      </dsp:txBody>
      <dsp:txXfrm>
        <a:off x="41972" y="2752335"/>
        <a:ext cx="3713681" cy="775864"/>
      </dsp:txXfrm>
    </dsp:sp>
    <dsp:sp modelId="{18B7A8B6-3C9C-43B1-AB04-1D87BE9D9736}">
      <dsp:nvSpPr>
        <dsp:cNvPr id="0" name=""/>
        <dsp:cNvSpPr/>
      </dsp:nvSpPr>
      <dsp:spPr>
        <a:xfrm rot="5400000">
          <a:off x="6829369" y="667399"/>
          <a:ext cx="687846" cy="6751334"/>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a:solidFill>
                <a:sysClr val="windowText" lastClr="000000">
                  <a:hueOff val="0"/>
                  <a:satOff val="0"/>
                  <a:lumOff val="0"/>
                  <a:alphaOff val="0"/>
                </a:sysClr>
              </a:solidFill>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sp:txBody>
      <dsp:txXfrm rot="-5400000">
        <a:off x="3797625" y="3732721"/>
        <a:ext cx="6717756" cy="620690"/>
      </dsp:txXfrm>
    </dsp:sp>
    <dsp:sp modelId="{D411C664-178A-462C-A009-6CB191D4E593}">
      <dsp:nvSpPr>
        <dsp:cNvPr id="0" name=""/>
        <dsp:cNvSpPr/>
      </dsp:nvSpPr>
      <dsp:spPr>
        <a:xfrm>
          <a:off x="0" y="3613162"/>
          <a:ext cx="3797625" cy="859808"/>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l" defTabSz="1644650">
            <a:lnSpc>
              <a:spcPct val="90000"/>
            </a:lnSpc>
            <a:spcBef>
              <a:spcPct val="0"/>
            </a:spcBef>
            <a:spcAft>
              <a:spcPct val="35000"/>
            </a:spcAft>
            <a:buNone/>
          </a:pPr>
          <a:r>
            <a:rPr lang="en-US" sz="3700" kern="1200">
              <a:solidFill>
                <a:sysClr val="window" lastClr="FFFFFF"/>
              </a:solidFill>
              <a:latin typeface="Aptos" panose="02110004020202020204"/>
              <a:ea typeface="+mn-ea"/>
              <a:cs typeface="+mn-cs"/>
            </a:rPr>
            <a:t>Output indicator</a:t>
          </a:r>
        </a:p>
      </dsp:txBody>
      <dsp:txXfrm>
        <a:off x="41972" y="3655134"/>
        <a:ext cx="3713681" cy="7758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6BFD4-72C1-4816-A6D4-D20E2000FA40}">
      <dsp:nvSpPr>
        <dsp:cNvPr id="0" name=""/>
        <dsp:cNvSpPr/>
      </dsp:nvSpPr>
      <dsp:spPr>
        <a:xfrm>
          <a:off x="2839" y="162951"/>
          <a:ext cx="1020304" cy="1020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68453-6B34-4DEE-AC99-285E02141EB3}">
      <dsp:nvSpPr>
        <dsp:cNvPr id="0" name=""/>
        <dsp:cNvSpPr/>
      </dsp:nvSpPr>
      <dsp:spPr>
        <a:xfrm>
          <a:off x="2839" y="1348842"/>
          <a:ext cx="2915156" cy="43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b="1" kern="1200">
              <a:solidFill>
                <a:schemeClr val="bg1"/>
              </a:solidFill>
              <a:latin typeface="Aptos" panose="02110004020202020204"/>
              <a:ea typeface="+mn-ea"/>
              <a:cs typeface="+mn-cs"/>
            </a:rPr>
            <a:t>Role-playing</a:t>
          </a:r>
        </a:p>
      </dsp:txBody>
      <dsp:txXfrm>
        <a:off x="2839" y="1348842"/>
        <a:ext cx="2915156" cy="437273"/>
      </dsp:txXfrm>
    </dsp:sp>
    <dsp:sp modelId="{6EC6B8B0-CA9F-4769-A8F6-D79B5A0D5566}">
      <dsp:nvSpPr>
        <dsp:cNvPr id="0" name=""/>
        <dsp:cNvSpPr/>
      </dsp:nvSpPr>
      <dsp:spPr>
        <a:xfrm>
          <a:off x="2839" y="1863133"/>
          <a:ext cx="2915156" cy="2150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By making the model act as a specific entity, like a historian or a scientist, you can get tailored responses. </a:t>
          </a:r>
          <a:r>
            <a:rPr lang="en-US" sz="1700" kern="1200" dirty="0">
              <a:solidFill>
                <a:schemeClr val="bg1"/>
              </a:solidFill>
              <a:latin typeface="Aptos" panose="02110004020202020204"/>
              <a:ea typeface="+mn-ea"/>
              <a:cs typeface="+mn-cs"/>
            </a:rPr>
            <a:t>For example, "As a nutritionist, evaluate the following diet plan" might yield a response grounded in nutritional science.</a:t>
          </a:r>
        </a:p>
      </dsp:txBody>
      <dsp:txXfrm>
        <a:off x="2839" y="1863133"/>
        <a:ext cx="2915156" cy="2150683"/>
      </dsp:txXfrm>
    </dsp:sp>
    <dsp:sp modelId="{162937C4-4CA7-4612-9C02-D6B1AC802535}">
      <dsp:nvSpPr>
        <dsp:cNvPr id="0" name=""/>
        <dsp:cNvSpPr/>
      </dsp:nvSpPr>
      <dsp:spPr>
        <a:xfrm>
          <a:off x="3428148" y="162951"/>
          <a:ext cx="1020304" cy="1020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692C29-57B5-4212-8090-4CBA82750EDF}">
      <dsp:nvSpPr>
        <dsp:cNvPr id="0" name=""/>
        <dsp:cNvSpPr/>
      </dsp:nvSpPr>
      <dsp:spPr>
        <a:xfrm>
          <a:off x="3428148" y="1348842"/>
          <a:ext cx="2915156" cy="43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b="1" kern="1200">
              <a:solidFill>
                <a:schemeClr val="bg1"/>
              </a:solidFill>
              <a:latin typeface="Aptos" panose="02110004020202020204"/>
              <a:ea typeface="+mn-ea"/>
              <a:cs typeface="+mn-cs"/>
            </a:rPr>
            <a:t>Iterative refinement</a:t>
          </a:r>
        </a:p>
      </dsp:txBody>
      <dsp:txXfrm>
        <a:off x="3428148" y="1348842"/>
        <a:ext cx="2915156" cy="437273"/>
      </dsp:txXfrm>
    </dsp:sp>
    <dsp:sp modelId="{A1FBD1DF-1E7B-4302-A448-10F36EDDE8EC}">
      <dsp:nvSpPr>
        <dsp:cNvPr id="0" name=""/>
        <dsp:cNvSpPr/>
      </dsp:nvSpPr>
      <dsp:spPr>
        <a:xfrm>
          <a:off x="3428148" y="1863133"/>
          <a:ext cx="2915156" cy="2150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Start with a broad prompt and gradually refine it based on the model's responses. This iterative process helps in honing the prompt to perfection.</a:t>
          </a:r>
        </a:p>
      </dsp:txBody>
      <dsp:txXfrm>
        <a:off x="3428148" y="1863133"/>
        <a:ext cx="2915156" cy="2150683"/>
      </dsp:txXfrm>
    </dsp:sp>
    <dsp:sp modelId="{46EFC176-4EC7-4E6C-8C83-60539C6D1FB6}">
      <dsp:nvSpPr>
        <dsp:cNvPr id="0" name=""/>
        <dsp:cNvSpPr/>
      </dsp:nvSpPr>
      <dsp:spPr>
        <a:xfrm>
          <a:off x="6853456" y="162951"/>
          <a:ext cx="1020304" cy="10203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17F0E-683A-4A71-BEA6-ECAA93D08984}">
      <dsp:nvSpPr>
        <dsp:cNvPr id="0" name=""/>
        <dsp:cNvSpPr/>
      </dsp:nvSpPr>
      <dsp:spPr>
        <a:xfrm>
          <a:off x="6853456" y="1348842"/>
          <a:ext cx="2915156" cy="4372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US" sz="2500" b="1" kern="1200">
              <a:solidFill>
                <a:schemeClr val="bg1"/>
              </a:solidFill>
              <a:latin typeface="Aptos" panose="02110004020202020204"/>
              <a:ea typeface="+mn-ea"/>
              <a:cs typeface="+mn-cs"/>
            </a:rPr>
            <a:t>Feedback loops</a:t>
          </a:r>
        </a:p>
      </dsp:txBody>
      <dsp:txXfrm>
        <a:off x="6853456" y="1348842"/>
        <a:ext cx="2915156" cy="437273"/>
      </dsp:txXfrm>
    </dsp:sp>
    <dsp:sp modelId="{BC28C84D-D161-4AE5-8C5D-6C079BC86832}">
      <dsp:nvSpPr>
        <dsp:cNvPr id="0" name=""/>
        <dsp:cNvSpPr/>
      </dsp:nvSpPr>
      <dsp:spPr>
        <a:xfrm>
          <a:off x="6853456" y="1863133"/>
          <a:ext cx="2915156" cy="2150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Use the model's outputs to inform and adjust subsequent prompts. This dynamic interaction ensures that the model's responses align more closely with user expectations over time.</a:t>
          </a:r>
        </a:p>
      </dsp:txBody>
      <dsp:txXfrm>
        <a:off x="6853456" y="1863133"/>
        <a:ext cx="2915156" cy="21506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0E5E3-8E0D-458F-B793-A3FC90740A4E}">
      <dsp:nvSpPr>
        <dsp:cNvPr id="0" name=""/>
        <dsp:cNvSpPr/>
      </dsp:nvSpPr>
      <dsp:spPr>
        <a:xfrm>
          <a:off x="1130" y="814015"/>
          <a:ext cx="1012921" cy="10129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EDE28E-90DE-4D6C-A472-31943FED9377}">
      <dsp:nvSpPr>
        <dsp:cNvPr id="0" name=""/>
        <dsp:cNvSpPr/>
      </dsp:nvSpPr>
      <dsp:spPr>
        <a:xfrm>
          <a:off x="1130" y="1944651"/>
          <a:ext cx="2894062" cy="43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solidFill>
                <a:schemeClr val="bg1"/>
              </a:solidFill>
            </a:rPr>
            <a:t>Zero-shot prompting</a:t>
          </a:r>
        </a:p>
      </dsp:txBody>
      <dsp:txXfrm>
        <a:off x="1130" y="1944651"/>
        <a:ext cx="2894062" cy="434109"/>
      </dsp:txXfrm>
    </dsp:sp>
    <dsp:sp modelId="{649FB7FB-A606-4460-A49B-CA7FB4B3294F}">
      <dsp:nvSpPr>
        <dsp:cNvPr id="0" name=""/>
        <dsp:cNvSpPr/>
      </dsp:nvSpPr>
      <dsp:spPr>
        <a:xfrm>
          <a:off x="1130" y="2433512"/>
          <a:ext cx="2894062" cy="1118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solidFill>
                <a:schemeClr val="bg1"/>
              </a:solidFill>
            </a:rPr>
            <a:t>This technique involves providing the model with a task it hasn't seen during its training. It tests the model's ability to generalize and produce relevant outputs without relying on prior examples.</a:t>
          </a:r>
        </a:p>
      </dsp:txBody>
      <dsp:txXfrm>
        <a:off x="1130" y="2433512"/>
        <a:ext cx="2894062" cy="1118053"/>
      </dsp:txXfrm>
    </dsp:sp>
    <dsp:sp modelId="{45B6AD93-3380-4EF1-AFAC-1A4D966DAA94}">
      <dsp:nvSpPr>
        <dsp:cNvPr id="0" name=""/>
        <dsp:cNvSpPr/>
      </dsp:nvSpPr>
      <dsp:spPr>
        <a:xfrm>
          <a:off x="3401653" y="814015"/>
          <a:ext cx="1012921" cy="1012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FC738C-E98D-4FA0-9DF1-2D87AE75543B}">
      <dsp:nvSpPr>
        <dsp:cNvPr id="0" name=""/>
        <dsp:cNvSpPr/>
      </dsp:nvSpPr>
      <dsp:spPr>
        <a:xfrm>
          <a:off x="3401653" y="1944651"/>
          <a:ext cx="2894062" cy="43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solidFill>
                <a:schemeClr val="bg1"/>
              </a:solidFill>
            </a:rPr>
            <a:t>Few-shot prompting/in-context learning</a:t>
          </a:r>
        </a:p>
      </dsp:txBody>
      <dsp:txXfrm>
        <a:off x="3401653" y="1944651"/>
        <a:ext cx="2894062" cy="434109"/>
      </dsp:txXfrm>
    </dsp:sp>
    <dsp:sp modelId="{0B4D4C78-99EF-4058-87FA-1FFD09B138A4}">
      <dsp:nvSpPr>
        <dsp:cNvPr id="0" name=""/>
        <dsp:cNvSpPr/>
      </dsp:nvSpPr>
      <dsp:spPr>
        <a:xfrm>
          <a:off x="3401653" y="2433512"/>
          <a:ext cx="2894062" cy="1118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solidFill>
                <a:schemeClr val="bg1"/>
              </a:solidFill>
            </a:rPr>
            <a:t>Here, the model is given a few examples (shots) to guide its response. By providing context or previous instances, the model can better understand and generate the desired output. For example, showing a model several examples of translated sentences before asking it to translate a new one.</a:t>
          </a:r>
        </a:p>
      </dsp:txBody>
      <dsp:txXfrm>
        <a:off x="3401653" y="2433512"/>
        <a:ext cx="2894062" cy="1118053"/>
      </dsp:txXfrm>
    </dsp:sp>
    <dsp:sp modelId="{52602ADB-69CE-41A5-8861-1AE002E64285}">
      <dsp:nvSpPr>
        <dsp:cNvPr id="0" name=""/>
        <dsp:cNvSpPr/>
      </dsp:nvSpPr>
      <dsp:spPr>
        <a:xfrm>
          <a:off x="6802177" y="814015"/>
          <a:ext cx="1012921" cy="10129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836393-3184-4EB4-9D48-55365457724C}">
      <dsp:nvSpPr>
        <dsp:cNvPr id="0" name=""/>
        <dsp:cNvSpPr/>
      </dsp:nvSpPr>
      <dsp:spPr>
        <a:xfrm>
          <a:off x="6802177" y="1944651"/>
          <a:ext cx="2894062" cy="43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solidFill>
                <a:schemeClr val="bg1"/>
              </a:solidFill>
            </a:rPr>
            <a:t>Chain-of-Thought (CoT)</a:t>
          </a:r>
        </a:p>
      </dsp:txBody>
      <dsp:txXfrm>
        <a:off x="6802177" y="1944651"/>
        <a:ext cx="2894062" cy="434109"/>
      </dsp:txXfrm>
    </dsp:sp>
    <dsp:sp modelId="{459B2BD7-51C7-41DB-9E67-46FC3DF20C92}">
      <dsp:nvSpPr>
        <dsp:cNvPr id="0" name=""/>
        <dsp:cNvSpPr/>
      </dsp:nvSpPr>
      <dsp:spPr>
        <a:xfrm>
          <a:off x="6802177" y="2433512"/>
          <a:ext cx="2894062" cy="1118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solidFill>
                <a:schemeClr val="bg1"/>
              </a:solidFill>
            </a:rPr>
            <a:t>This advanced technique involves guiding the model through a series of reasoning steps. By breaking down a complex task into intermediate steps or "chains of reasoning," the model can achieve better language understanding and more accurate outputs. It's akin to guiding someone step-by-step through a complex math problem.</a:t>
          </a:r>
        </a:p>
      </dsp:txBody>
      <dsp:txXfrm>
        <a:off x="6802177" y="2433512"/>
        <a:ext cx="2894062" cy="11180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0B3AA-324D-4C2C-A119-F2E60C114515}">
      <dsp:nvSpPr>
        <dsp:cNvPr id="0" name=""/>
        <dsp:cNvSpPr/>
      </dsp:nvSpPr>
      <dsp:spPr>
        <a:xfrm>
          <a:off x="2599" y="974903"/>
          <a:ext cx="748617" cy="748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A285F-D70C-4EFC-9642-3A802CAC127C}">
      <dsp:nvSpPr>
        <dsp:cNvPr id="0" name=""/>
        <dsp:cNvSpPr/>
      </dsp:nvSpPr>
      <dsp:spPr>
        <a:xfrm>
          <a:off x="2599" y="1837681"/>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solidFill>
                <a:schemeClr val="bg1"/>
              </a:solidFill>
            </a:rPr>
            <a:t>Clarity is key</a:t>
          </a:r>
        </a:p>
      </dsp:txBody>
      <dsp:txXfrm>
        <a:off x="2599" y="1837681"/>
        <a:ext cx="2138906" cy="320835"/>
      </dsp:txXfrm>
    </dsp:sp>
    <dsp:sp modelId="{040EC705-7CCA-4134-B369-E5BC147BFC98}">
      <dsp:nvSpPr>
        <dsp:cNvPr id="0" name=""/>
        <dsp:cNvSpPr/>
      </dsp:nvSpPr>
      <dsp:spPr>
        <a:xfrm>
          <a:off x="2599" y="2211615"/>
          <a:ext cx="2138906" cy="141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solidFill>
                <a:schemeClr val="bg1"/>
              </a:solidFill>
            </a:rPr>
            <a:t>Ensure that the prompt is clear and unambiguous. Avoid jargon unless it's necessary for the context.</a:t>
          </a:r>
        </a:p>
      </dsp:txBody>
      <dsp:txXfrm>
        <a:off x="2599" y="2211615"/>
        <a:ext cx="2138906" cy="1418190"/>
      </dsp:txXfrm>
    </dsp:sp>
    <dsp:sp modelId="{596B8757-F6E3-493F-82CE-8B3E3368234E}">
      <dsp:nvSpPr>
        <dsp:cNvPr id="0" name=""/>
        <dsp:cNvSpPr/>
      </dsp:nvSpPr>
      <dsp:spPr>
        <a:xfrm>
          <a:off x="2515814" y="974903"/>
          <a:ext cx="748617" cy="748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0898EE-B0DE-4426-915C-2A750CC40360}">
      <dsp:nvSpPr>
        <dsp:cNvPr id="0" name=""/>
        <dsp:cNvSpPr/>
      </dsp:nvSpPr>
      <dsp:spPr>
        <a:xfrm>
          <a:off x="2515814" y="1837681"/>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solidFill>
                <a:schemeClr val="bg1"/>
              </a:solidFill>
            </a:rPr>
            <a:t>Try role-playing</a:t>
          </a:r>
        </a:p>
      </dsp:txBody>
      <dsp:txXfrm>
        <a:off x="2515814" y="1837681"/>
        <a:ext cx="2138906" cy="320835"/>
      </dsp:txXfrm>
    </dsp:sp>
    <dsp:sp modelId="{A1516148-1F6E-4C72-9E47-0D5CB8AB2F2D}">
      <dsp:nvSpPr>
        <dsp:cNvPr id="0" name=""/>
        <dsp:cNvSpPr/>
      </dsp:nvSpPr>
      <dsp:spPr>
        <a:xfrm>
          <a:off x="2515814" y="2211615"/>
          <a:ext cx="2138906" cy="141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solidFill>
                <a:schemeClr val="bg1"/>
              </a:solidFill>
            </a:rPr>
            <a:t>Making the model assume a specific role can yield more tailored responses.</a:t>
          </a:r>
        </a:p>
      </dsp:txBody>
      <dsp:txXfrm>
        <a:off x="2515814" y="2211615"/>
        <a:ext cx="2138906" cy="1418190"/>
      </dsp:txXfrm>
    </dsp:sp>
    <dsp:sp modelId="{89CF9F7B-68B2-4E78-9B5F-09771AC0C73A}">
      <dsp:nvSpPr>
        <dsp:cNvPr id="0" name=""/>
        <dsp:cNvSpPr/>
      </dsp:nvSpPr>
      <dsp:spPr>
        <a:xfrm>
          <a:off x="5029029" y="974903"/>
          <a:ext cx="748617" cy="748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B2604-B027-4F28-8E64-55743FBF1C9E}">
      <dsp:nvSpPr>
        <dsp:cNvPr id="0" name=""/>
        <dsp:cNvSpPr/>
      </dsp:nvSpPr>
      <dsp:spPr>
        <a:xfrm>
          <a:off x="5029029" y="1837681"/>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solidFill>
                <a:schemeClr val="bg1"/>
              </a:solidFill>
            </a:rPr>
            <a:t>Use constraints</a:t>
          </a:r>
        </a:p>
      </dsp:txBody>
      <dsp:txXfrm>
        <a:off x="5029029" y="1837681"/>
        <a:ext cx="2138906" cy="320835"/>
      </dsp:txXfrm>
    </dsp:sp>
    <dsp:sp modelId="{AE08F025-5AD5-4C0F-9A3E-D9FC6EA1C263}">
      <dsp:nvSpPr>
        <dsp:cNvPr id="0" name=""/>
        <dsp:cNvSpPr/>
      </dsp:nvSpPr>
      <dsp:spPr>
        <a:xfrm>
          <a:off x="5029029" y="2211615"/>
          <a:ext cx="2138906" cy="141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solidFill>
                <a:schemeClr val="bg1"/>
              </a:solidFill>
            </a:rPr>
            <a:t>Setting boundaries or constraints can help guide the model towards the desired output. For instance, "Describe the Eiffel Tower in three sentences" provides a clear length constraint.</a:t>
          </a:r>
        </a:p>
      </dsp:txBody>
      <dsp:txXfrm>
        <a:off x="5029029" y="2211615"/>
        <a:ext cx="2138906" cy="1418190"/>
      </dsp:txXfrm>
    </dsp:sp>
    <dsp:sp modelId="{D1B7D6AD-15E3-48B5-81D9-B31FB5DFD780}">
      <dsp:nvSpPr>
        <dsp:cNvPr id="0" name=""/>
        <dsp:cNvSpPr/>
      </dsp:nvSpPr>
      <dsp:spPr>
        <a:xfrm>
          <a:off x="7542244" y="974903"/>
          <a:ext cx="748617" cy="7486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EE7793-0C7A-4DD8-B24B-E36CB3E8410F}">
      <dsp:nvSpPr>
        <dsp:cNvPr id="0" name=""/>
        <dsp:cNvSpPr/>
      </dsp:nvSpPr>
      <dsp:spPr>
        <a:xfrm>
          <a:off x="7542244" y="1837681"/>
          <a:ext cx="2138906" cy="320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kern="1200">
              <a:solidFill>
                <a:schemeClr val="bg1"/>
              </a:solidFill>
            </a:rPr>
            <a:t>Avoid leading questions</a:t>
          </a:r>
        </a:p>
      </dsp:txBody>
      <dsp:txXfrm>
        <a:off x="7542244" y="1837681"/>
        <a:ext cx="2138906" cy="320835"/>
      </dsp:txXfrm>
    </dsp:sp>
    <dsp:sp modelId="{623E6C2F-E051-45E5-B767-2214B59424DD}">
      <dsp:nvSpPr>
        <dsp:cNvPr id="0" name=""/>
        <dsp:cNvSpPr/>
      </dsp:nvSpPr>
      <dsp:spPr>
        <a:xfrm>
          <a:off x="7542244" y="2211615"/>
          <a:ext cx="2138906" cy="1418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kern="1200">
              <a:solidFill>
                <a:schemeClr val="bg1"/>
              </a:solidFill>
            </a:rPr>
            <a:t>Leading questions can bias the model's output. It's essential to remain neutral to get an unbiased response.</a:t>
          </a:r>
        </a:p>
      </dsp:txBody>
      <dsp:txXfrm>
        <a:off x="7542244" y="2211615"/>
        <a:ext cx="2138906" cy="1418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0868F-AA61-4ED2-ABCF-33F72B382775}">
      <dsp:nvSpPr>
        <dsp:cNvPr id="0" name=""/>
        <dsp:cNvSpPr/>
      </dsp:nvSpPr>
      <dsp:spPr>
        <a:xfrm>
          <a:off x="5369002" y="34932"/>
          <a:ext cx="1192854" cy="119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dirty="0">
              <a:solidFill>
                <a:schemeClr val="bg1"/>
              </a:solidFill>
              <a:latin typeface="Aptos" panose="02110004020202020204"/>
              <a:ea typeface="+mn-ea"/>
              <a:cs typeface="+mn-cs"/>
            </a:rPr>
            <a:t>Draft the initial prompt</a:t>
          </a:r>
        </a:p>
        <a:p>
          <a:pPr marL="57150" lvl="1" indent="-57150" algn="l" defTabSz="444500">
            <a:lnSpc>
              <a:spcPct val="90000"/>
            </a:lnSpc>
            <a:spcBef>
              <a:spcPct val="0"/>
            </a:spcBef>
            <a:spcAft>
              <a:spcPct val="15000"/>
            </a:spcAft>
            <a:buChar char="•"/>
          </a:pPr>
          <a:r>
            <a:rPr lang="en-US" sz="1000" kern="1200">
              <a:solidFill>
                <a:schemeClr val="bg1"/>
              </a:solidFill>
              <a:latin typeface="Aptos" panose="02110004020202020204"/>
              <a:ea typeface="+mn-ea"/>
              <a:cs typeface="+mn-cs"/>
            </a:rPr>
            <a:t>Based on the task at hand and the desired output.</a:t>
          </a:r>
        </a:p>
      </dsp:txBody>
      <dsp:txXfrm>
        <a:off x="5369002" y="34932"/>
        <a:ext cx="1192854" cy="1192854"/>
      </dsp:txXfrm>
    </dsp:sp>
    <dsp:sp modelId="{C1DF3DDC-A4E2-4103-ACE8-95D0885C92EE}">
      <dsp:nvSpPr>
        <dsp:cNvPr id="0" name=""/>
        <dsp:cNvSpPr/>
      </dsp:nvSpPr>
      <dsp:spPr>
        <a:xfrm>
          <a:off x="2564022" y="548"/>
          <a:ext cx="4471037" cy="4471037"/>
        </a:xfrm>
        <a:prstGeom prst="circularArrow">
          <a:avLst>
            <a:gd name="adj1" fmla="val 5193"/>
            <a:gd name="adj2" fmla="val 335399"/>
            <a:gd name="adj3" fmla="val 21295337"/>
            <a:gd name="adj4" fmla="val 19764403"/>
            <a:gd name="adj5" fmla="val 6059"/>
          </a:avLst>
        </a:prstGeom>
        <a:gradFill rotWithShape="0">
          <a:gsLst>
            <a:gs pos="0">
              <a:srgbClr val="E97132">
                <a:hueOff val="0"/>
                <a:satOff val="0"/>
                <a:lumOff val="0"/>
                <a:alphaOff val="0"/>
                <a:satMod val="103000"/>
                <a:lumMod val="102000"/>
                <a:tint val="94000"/>
              </a:srgbClr>
            </a:gs>
            <a:gs pos="50000">
              <a:srgbClr val="E97132">
                <a:hueOff val="0"/>
                <a:satOff val="0"/>
                <a:lumOff val="0"/>
                <a:alphaOff val="0"/>
                <a:satMod val="110000"/>
                <a:lumMod val="100000"/>
                <a:shade val="100000"/>
              </a:srgbClr>
            </a:gs>
            <a:gs pos="100000">
              <a:srgbClr val="E97132">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8428FE-A340-4AFD-91B8-B6EB6411E937}">
      <dsp:nvSpPr>
        <dsp:cNvPr id="0" name=""/>
        <dsp:cNvSpPr/>
      </dsp:nvSpPr>
      <dsp:spPr>
        <a:xfrm>
          <a:off x="6089561" y="2252584"/>
          <a:ext cx="1192854" cy="119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solidFill>
                <a:schemeClr val="bg1"/>
              </a:solidFill>
              <a:latin typeface="Aptos" panose="02110004020202020204"/>
              <a:ea typeface="+mn-ea"/>
              <a:cs typeface="+mn-cs"/>
            </a:rPr>
            <a:t>Test the prompt</a:t>
          </a:r>
        </a:p>
        <a:p>
          <a:pPr marL="57150" lvl="1" indent="-57150" algn="l" defTabSz="444500">
            <a:lnSpc>
              <a:spcPct val="90000"/>
            </a:lnSpc>
            <a:spcBef>
              <a:spcPct val="0"/>
            </a:spcBef>
            <a:spcAft>
              <a:spcPct val="15000"/>
            </a:spcAft>
            <a:buChar char="•"/>
          </a:pPr>
          <a:r>
            <a:rPr lang="en-US" sz="1000" kern="1200">
              <a:solidFill>
                <a:schemeClr val="bg1"/>
              </a:solidFill>
              <a:latin typeface="Aptos" panose="02110004020202020204"/>
              <a:ea typeface="+mn-ea"/>
              <a:cs typeface="+mn-cs"/>
            </a:rPr>
            <a:t>Use the AI model to generate a response.</a:t>
          </a:r>
        </a:p>
      </dsp:txBody>
      <dsp:txXfrm>
        <a:off x="6089561" y="2252584"/>
        <a:ext cx="1192854" cy="1192854"/>
      </dsp:txXfrm>
    </dsp:sp>
    <dsp:sp modelId="{05A2EFC1-A863-4DDD-B03B-BC2F77B7429A}">
      <dsp:nvSpPr>
        <dsp:cNvPr id="0" name=""/>
        <dsp:cNvSpPr/>
      </dsp:nvSpPr>
      <dsp:spPr>
        <a:xfrm>
          <a:off x="2564022" y="548"/>
          <a:ext cx="4471037" cy="4471037"/>
        </a:xfrm>
        <a:prstGeom prst="circularArrow">
          <a:avLst>
            <a:gd name="adj1" fmla="val 5193"/>
            <a:gd name="adj2" fmla="val 335399"/>
            <a:gd name="adj3" fmla="val 4016869"/>
            <a:gd name="adj4" fmla="val 2251439"/>
            <a:gd name="adj5" fmla="val 6059"/>
          </a:avLst>
        </a:prstGeom>
        <a:gradFill rotWithShape="0">
          <a:gsLst>
            <a:gs pos="0">
              <a:srgbClr val="E97132">
                <a:hueOff val="1610903"/>
                <a:satOff val="-4623"/>
                <a:lumOff val="-7402"/>
                <a:alphaOff val="0"/>
                <a:satMod val="103000"/>
                <a:lumMod val="102000"/>
                <a:tint val="94000"/>
              </a:srgbClr>
            </a:gs>
            <a:gs pos="50000">
              <a:srgbClr val="E97132">
                <a:hueOff val="1610903"/>
                <a:satOff val="-4623"/>
                <a:lumOff val="-7402"/>
                <a:alphaOff val="0"/>
                <a:satMod val="110000"/>
                <a:lumMod val="100000"/>
                <a:shade val="100000"/>
              </a:srgbClr>
            </a:gs>
            <a:gs pos="100000">
              <a:srgbClr val="E97132">
                <a:hueOff val="1610903"/>
                <a:satOff val="-4623"/>
                <a:lumOff val="-7402"/>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CA68273-B371-4093-9DED-67AEC1D7F976}">
      <dsp:nvSpPr>
        <dsp:cNvPr id="0" name=""/>
        <dsp:cNvSpPr/>
      </dsp:nvSpPr>
      <dsp:spPr>
        <a:xfrm>
          <a:off x="4203114" y="3623168"/>
          <a:ext cx="1192854" cy="119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solidFill>
                <a:schemeClr val="bg1"/>
              </a:solidFill>
              <a:latin typeface="Aptos" panose="02110004020202020204"/>
              <a:ea typeface="+mn-ea"/>
              <a:cs typeface="+mn-cs"/>
            </a:rPr>
            <a:t>Evaluate the output</a:t>
          </a:r>
        </a:p>
        <a:p>
          <a:pPr marL="57150" lvl="1" indent="-57150" algn="l" defTabSz="444500">
            <a:lnSpc>
              <a:spcPct val="90000"/>
            </a:lnSpc>
            <a:spcBef>
              <a:spcPct val="0"/>
            </a:spcBef>
            <a:spcAft>
              <a:spcPct val="15000"/>
            </a:spcAft>
            <a:buChar char="•"/>
          </a:pPr>
          <a:r>
            <a:rPr lang="en-US" sz="1000" kern="1200">
              <a:solidFill>
                <a:schemeClr val="bg1"/>
              </a:solidFill>
              <a:latin typeface="Aptos" panose="02110004020202020204"/>
              <a:ea typeface="+mn-ea"/>
              <a:cs typeface="+mn-cs"/>
            </a:rPr>
            <a:t>Check if the response aligns with the intent and meets the criteria.</a:t>
          </a:r>
        </a:p>
      </dsp:txBody>
      <dsp:txXfrm>
        <a:off x="4203114" y="3623168"/>
        <a:ext cx="1192854" cy="1192854"/>
      </dsp:txXfrm>
    </dsp:sp>
    <dsp:sp modelId="{27DEFFC3-66FC-4800-8437-2F82B0CB37DB}">
      <dsp:nvSpPr>
        <dsp:cNvPr id="0" name=""/>
        <dsp:cNvSpPr/>
      </dsp:nvSpPr>
      <dsp:spPr>
        <a:xfrm>
          <a:off x="2564022" y="548"/>
          <a:ext cx="4471037" cy="4471037"/>
        </a:xfrm>
        <a:prstGeom prst="circularArrow">
          <a:avLst>
            <a:gd name="adj1" fmla="val 5193"/>
            <a:gd name="adj2" fmla="val 335399"/>
            <a:gd name="adj3" fmla="val 8213162"/>
            <a:gd name="adj4" fmla="val 6447732"/>
            <a:gd name="adj5" fmla="val 6059"/>
          </a:avLst>
        </a:prstGeom>
        <a:gradFill rotWithShape="0">
          <a:gsLst>
            <a:gs pos="0">
              <a:srgbClr val="E97132">
                <a:hueOff val="3221807"/>
                <a:satOff val="-9246"/>
                <a:lumOff val="-14805"/>
                <a:alphaOff val="0"/>
                <a:satMod val="103000"/>
                <a:lumMod val="102000"/>
                <a:tint val="94000"/>
              </a:srgbClr>
            </a:gs>
            <a:gs pos="50000">
              <a:srgbClr val="E97132">
                <a:hueOff val="3221807"/>
                <a:satOff val="-9246"/>
                <a:lumOff val="-14805"/>
                <a:alphaOff val="0"/>
                <a:satMod val="110000"/>
                <a:lumMod val="100000"/>
                <a:shade val="100000"/>
              </a:srgbClr>
            </a:gs>
            <a:gs pos="100000">
              <a:srgbClr val="E97132">
                <a:hueOff val="3221807"/>
                <a:satOff val="-9246"/>
                <a:lumOff val="-14805"/>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92F6722-52DB-4371-83F8-577F1433B0CF}">
      <dsp:nvSpPr>
        <dsp:cNvPr id="0" name=""/>
        <dsp:cNvSpPr/>
      </dsp:nvSpPr>
      <dsp:spPr>
        <a:xfrm>
          <a:off x="2316666" y="2252584"/>
          <a:ext cx="1192854" cy="119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solidFill>
                <a:schemeClr val="bg1"/>
              </a:solidFill>
              <a:latin typeface="Aptos" panose="02110004020202020204"/>
              <a:ea typeface="+mn-ea"/>
              <a:cs typeface="+mn-cs"/>
            </a:rPr>
            <a:t>Refine the prompt</a:t>
          </a:r>
        </a:p>
        <a:p>
          <a:pPr marL="57150" lvl="1" indent="-57150" algn="l" defTabSz="444500">
            <a:lnSpc>
              <a:spcPct val="90000"/>
            </a:lnSpc>
            <a:spcBef>
              <a:spcPct val="0"/>
            </a:spcBef>
            <a:spcAft>
              <a:spcPct val="15000"/>
            </a:spcAft>
            <a:buChar char="•"/>
          </a:pPr>
          <a:r>
            <a:rPr lang="en-US" sz="1000" kern="1200">
              <a:solidFill>
                <a:schemeClr val="bg1"/>
              </a:solidFill>
              <a:latin typeface="Aptos" panose="02110004020202020204"/>
              <a:ea typeface="+mn-ea"/>
              <a:cs typeface="+mn-cs"/>
            </a:rPr>
            <a:t>Make necessary adjustments based on the evaluation.</a:t>
          </a:r>
        </a:p>
      </dsp:txBody>
      <dsp:txXfrm>
        <a:off x="2316666" y="2252584"/>
        <a:ext cx="1192854" cy="1192854"/>
      </dsp:txXfrm>
    </dsp:sp>
    <dsp:sp modelId="{6AB4FDC3-C22D-4E33-A6C4-AD186C484585}">
      <dsp:nvSpPr>
        <dsp:cNvPr id="0" name=""/>
        <dsp:cNvSpPr/>
      </dsp:nvSpPr>
      <dsp:spPr>
        <a:xfrm>
          <a:off x="2564022" y="548"/>
          <a:ext cx="4471037" cy="4471037"/>
        </a:xfrm>
        <a:prstGeom prst="circularArrow">
          <a:avLst>
            <a:gd name="adj1" fmla="val 5193"/>
            <a:gd name="adj2" fmla="val 335399"/>
            <a:gd name="adj3" fmla="val 12300198"/>
            <a:gd name="adj4" fmla="val 10769265"/>
            <a:gd name="adj5" fmla="val 6059"/>
          </a:avLst>
        </a:prstGeom>
        <a:gradFill rotWithShape="0">
          <a:gsLst>
            <a:gs pos="0">
              <a:srgbClr val="E97132">
                <a:hueOff val="4832710"/>
                <a:satOff val="-13870"/>
                <a:lumOff val="-22207"/>
                <a:alphaOff val="0"/>
                <a:satMod val="103000"/>
                <a:lumMod val="102000"/>
                <a:tint val="94000"/>
              </a:srgbClr>
            </a:gs>
            <a:gs pos="50000">
              <a:srgbClr val="E97132">
                <a:hueOff val="4832710"/>
                <a:satOff val="-13870"/>
                <a:lumOff val="-22207"/>
                <a:alphaOff val="0"/>
                <a:satMod val="110000"/>
                <a:lumMod val="100000"/>
                <a:shade val="100000"/>
              </a:srgbClr>
            </a:gs>
            <a:gs pos="100000">
              <a:srgbClr val="E97132">
                <a:hueOff val="4832710"/>
                <a:satOff val="-13870"/>
                <a:lumOff val="-22207"/>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2C73B00-8C7B-45BB-85AE-E374C0A4ECD4}">
      <dsp:nvSpPr>
        <dsp:cNvPr id="0" name=""/>
        <dsp:cNvSpPr/>
      </dsp:nvSpPr>
      <dsp:spPr>
        <a:xfrm>
          <a:off x="3037225" y="34932"/>
          <a:ext cx="1192854" cy="119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l" defTabSz="577850">
            <a:lnSpc>
              <a:spcPct val="90000"/>
            </a:lnSpc>
            <a:spcBef>
              <a:spcPct val="0"/>
            </a:spcBef>
            <a:spcAft>
              <a:spcPct val="35000"/>
            </a:spcAft>
            <a:buNone/>
          </a:pPr>
          <a:r>
            <a:rPr lang="en-US" sz="1300" kern="1200">
              <a:solidFill>
                <a:schemeClr val="bg1"/>
              </a:solidFill>
              <a:latin typeface="Aptos" panose="02110004020202020204"/>
              <a:ea typeface="+mn-ea"/>
              <a:cs typeface="+mn-cs"/>
            </a:rPr>
            <a:t>Repeat</a:t>
          </a:r>
        </a:p>
        <a:p>
          <a:pPr marL="57150" lvl="1" indent="-57150" algn="l" defTabSz="444500">
            <a:lnSpc>
              <a:spcPct val="90000"/>
            </a:lnSpc>
            <a:spcBef>
              <a:spcPct val="0"/>
            </a:spcBef>
            <a:spcAft>
              <a:spcPct val="15000"/>
            </a:spcAft>
            <a:buChar char="•"/>
          </a:pPr>
          <a:r>
            <a:rPr lang="en-US" sz="1000" kern="1200" dirty="0">
              <a:solidFill>
                <a:schemeClr val="bg1"/>
              </a:solidFill>
              <a:latin typeface="Aptos" panose="02110004020202020204"/>
              <a:ea typeface="+mn-ea"/>
              <a:cs typeface="+mn-cs"/>
            </a:rPr>
            <a:t>Continue this process until the desired output quality is achieved.</a:t>
          </a:r>
        </a:p>
      </dsp:txBody>
      <dsp:txXfrm>
        <a:off x="3037225" y="34932"/>
        <a:ext cx="1192854" cy="1192854"/>
      </dsp:txXfrm>
    </dsp:sp>
    <dsp:sp modelId="{58BA4C9C-C738-4CC3-90B7-D3EA20D22156}">
      <dsp:nvSpPr>
        <dsp:cNvPr id="0" name=""/>
        <dsp:cNvSpPr/>
      </dsp:nvSpPr>
      <dsp:spPr>
        <a:xfrm>
          <a:off x="2564022" y="548"/>
          <a:ext cx="4471037" cy="4471037"/>
        </a:xfrm>
        <a:prstGeom prst="circularArrow">
          <a:avLst>
            <a:gd name="adj1" fmla="val 5193"/>
            <a:gd name="adj2" fmla="val 335399"/>
            <a:gd name="adj3" fmla="val 16867851"/>
            <a:gd name="adj4" fmla="val 15196750"/>
            <a:gd name="adj5" fmla="val 6059"/>
          </a:avLst>
        </a:prstGeom>
        <a:gradFill rotWithShape="0">
          <a:gsLst>
            <a:gs pos="0">
              <a:srgbClr val="E97132">
                <a:hueOff val="6443614"/>
                <a:satOff val="-18493"/>
                <a:lumOff val="-29609"/>
                <a:alphaOff val="0"/>
                <a:satMod val="103000"/>
                <a:lumMod val="102000"/>
                <a:tint val="94000"/>
              </a:srgbClr>
            </a:gs>
            <a:gs pos="50000">
              <a:srgbClr val="E97132">
                <a:hueOff val="6443614"/>
                <a:satOff val="-18493"/>
                <a:lumOff val="-29609"/>
                <a:alphaOff val="0"/>
                <a:satMod val="110000"/>
                <a:lumMod val="100000"/>
                <a:shade val="100000"/>
              </a:srgbClr>
            </a:gs>
            <a:gs pos="100000">
              <a:srgbClr val="E97132">
                <a:hueOff val="6443614"/>
                <a:satOff val="-18493"/>
                <a:lumOff val="-29609"/>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145B2-9AC6-46C5-ABF8-BB609A95AE41}" type="datetimeFigureOut">
              <a:rPr lang="en-IN" smtClean="0"/>
              <a:t>30-10-2023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7C13DC-E937-4960-9989-5FBF3501866C}" type="slidenum">
              <a:rPr lang="en-IN" smtClean="0"/>
              <a:t>‹#›</a:t>
            </a:fld>
            <a:endParaRPr lang="en-IN"/>
          </a:p>
        </p:txBody>
      </p:sp>
    </p:spTree>
    <p:extLst>
      <p:ext uri="{BB962C8B-B14F-4D97-AF65-F5344CB8AC3E}">
        <p14:creationId xmlns:p14="http://schemas.microsoft.com/office/powerpoint/2010/main" val="360718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684562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576895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772651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500066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532666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829262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097362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_slide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ADD692-B322-49CB-86F8-8252EC929D79}"/>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78EE1DE9-B211-434B-AA03-75917B073F7D}"/>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53310572-6642-4219-A748-81145538D2BC}"/>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10;p2">
            <a:extLst>
              <a:ext uri="{FF2B5EF4-FFF2-40B4-BE49-F238E27FC236}">
                <a16:creationId xmlns:a16="http://schemas.microsoft.com/office/drawing/2014/main" id="{54F5AD51-CD82-4C93-9859-F19C7305DBAD}"/>
              </a:ext>
            </a:extLst>
          </p:cNvPr>
          <p:cNvSpPr txBox="1">
            <a:spLocks noGrp="1"/>
          </p:cNvSpPr>
          <p:nvPr>
            <p:ph type="ctrTitle"/>
          </p:nvPr>
        </p:nvSpPr>
        <p:spPr>
          <a:xfrm>
            <a:off x="860213" y="1464812"/>
            <a:ext cx="10493587"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dk2"/>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grpSp>
        <p:nvGrpSpPr>
          <p:cNvPr id="7" name="Group 6">
            <a:extLst>
              <a:ext uri="{FF2B5EF4-FFF2-40B4-BE49-F238E27FC236}">
                <a16:creationId xmlns:a16="http://schemas.microsoft.com/office/drawing/2014/main" id="{CBFD7230-DA9C-4731-B33A-4DCB0554D30B}"/>
              </a:ext>
            </a:extLst>
          </p:cNvPr>
          <p:cNvGrpSpPr/>
          <p:nvPr/>
        </p:nvGrpSpPr>
        <p:grpSpPr>
          <a:xfrm>
            <a:off x="-1" y="3767304"/>
            <a:ext cx="9842216" cy="102800"/>
            <a:chOff x="-1" y="2533163"/>
            <a:chExt cx="7381662" cy="77100"/>
          </a:xfrm>
        </p:grpSpPr>
        <p:sp>
          <p:nvSpPr>
            <p:cNvPr id="8" name="Google Shape;11;p2">
              <a:extLst>
                <a:ext uri="{FF2B5EF4-FFF2-40B4-BE49-F238E27FC236}">
                  <a16:creationId xmlns:a16="http://schemas.microsoft.com/office/drawing/2014/main" id="{73651DED-90B8-4A0C-A87E-F3E69AD5A9BC}"/>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12;p2">
              <a:extLst>
                <a:ext uri="{FF2B5EF4-FFF2-40B4-BE49-F238E27FC236}">
                  <a16:creationId xmlns:a16="http://schemas.microsoft.com/office/drawing/2014/main" id="{0EC1F6E2-F696-41EC-AFC7-8157326CE1F2}"/>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13;p2">
              <a:extLst>
                <a:ext uri="{FF2B5EF4-FFF2-40B4-BE49-F238E27FC236}">
                  <a16:creationId xmlns:a16="http://schemas.microsoft.com/office/drawing/2014/main" id="{D32F28CF-169E-46EE-BAD0-01C836C82028}"/>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4;p2">
              <a:extLst>
                <a:ext uri="{FF2B5EF4-FFF2-40B4-BE49-F238E27FC236}">
                  <a16:creationId xmlns:a16="http://schemas.microsoft.com/office/drawing/2014/main" id="{AFB6BB10-DB01-45D3-B3D5-2009226B68C9}"/>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 name="Text Placeholder 4">
            <a:extLst>
              <a:ext uri="{FF2B5EF4-FFF2-40B4-BE49-F238E27FC236}">
                <a16:creationId xmlns:a16="http://schemas.microsoft.com/office/drawing/2014/main" id="{572B939A-A918-4174-BA89-BA8A256747AE}"/>
              </a:ext>
            </a:extLst>
          </p:cNvPr>
          <p:cNvSpPr>
            <a:spLocks noGrp="1"/>
          </p:cNvSpPr>
          <p:nvPr>
            <p:ph type="body" sz="quarter" idx="13"/>
          </p:nvPr>
        </p:nvSpPr>
        <p:spPr>
          <a:xfrm>
            <a:off x="860214" y="2686126"/>
            <a:ext cx="10493585" cy="937532"/>
          </a:xfrm>
        </p:spPr>
        <p:txBody>
          <a:bodyPr/>
          <a:lstStyle>
            <a:lvl1pPr marL="101597" indent="0">
              <a:buNone/>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14" name="Group 13">
            <a:extLst>
              <a:ext uri="{FF2B5EF4-FFF2-40B4-BE49-F238E27FC236}">
                <a16:creationId xmlns:a16="http://schemas.microsoft.com/office/drawing/2014/main" id="{A6838485-DC57-4B9A-82BE-A4BB277274AA}"/>
              </a:ext>
            </a:extLst>
          </p:cNvPr>
          <p:cNvGrpSpPr/>
          <p:nvPr/>
        </p:nvGrpSpPr>
        <p:grpSpPr>
          <a:xfrm>
            <a:off x="-1" y="3767304"/>
            <a:ext cx="9842216" cy="102800"/>
            <a:chOff x="-1" y="2533163"/>
            <a:chExt cx="7381662" cy="77100"/>
          </a:xfrm>
        </p:grpSpPr>
        <p:sp>
          <p:nvSpPr>
            <p:cNvPr id="15" name="Google Shape;11;p2">
              <a:extLst>
                <a:ext uri="{FF2B5EF4-FFF2-40B4-BE49-F238E27FC236}">
                  <a16:creationId xmlns:a16="http://schemas.microsoft.com/office/drawing/2014/main" id="{7A054864-F8D4-4844-A0C1-9819C28B6E54}"/>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2;p2">
              <a:extLst>
                <a:ext uri="{FF2B5EF4-FFF2-40B4-BE49-F238E27FC236}">
                  <a16:creationId xmlns:a16="http://schemas.microsoft.com/office/drawing/2014/main" id="{1149A506-6A51-4312-9F42-0BFA37E822C1}"/>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3;p2">
              <a:extLst>
                <a:ext uri="{FF2B5EF4-FFF2-40B4-BE49-F238E27FC236}">
                  <a16:creationId xmlns:a16="http://schemas.microsoft.com/office/drawing/2014/main" id="{4834F9EA-BD92-4AA4-8086-061F20F6CDC4}"/>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4;p2">
              <a:extLst>
                <a:ext uri="{FF2B5EF4-FFF2-40B4-BE49-F238E27FC236}">
                  <a16:creationId xmlns:a16="http://schemas.microsoft.com/office/drawing/2014/main" id="{54A6F584-6106-4B8F-A9B7-314546AD7CA7}"/>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34667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6" name="Google Shape;16;p3">
            <a:extLst>
              <a:ext uri="{FF2B5EF4-FFF2-40B4-BE49-F238E27FC236}">
                <a16:creationId xmlns:a16="http://schemas.microsoft.com/office/drawing/2014/main" id="{AB630886-8D20-4E3C-BE48-EDFD44DA8C11}"/>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16;p3">
            <a:extLst>
              <a:ext uri="{FF2B5EF4-FFF2-40B4-BE49-F238E27FC236}">
                <a16:creationId xmlns:a16="http://schemas.microsoft.com/office/drawing/2014/main" id="{D113AA6D-6ADA-42F5-B757-0BA3C57BCF52}"/>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Date Placeholder 2">
            <a:extLst>
              <a:ext uri="{FF2B5EF4-FFF2-40B4-BE49-F238E27FC236}">
                <a16:creationId xmlns:a16="http://schemas.microsoft.com/office/drawing/2014/main" id="{1AABAEAC-8F53-4D12-AB53-7DA9616C7B1F}"/>
              </a:ext>
            </a:extLst>
          </p:cNvPr>
          <p:cNvSpPr>
            <a:spLocks noGrp="1"/>
          </p:cNvSpPr>
          <p:nvPr>
            <p:ph type="dt" sz="half" idx="10"/>
          </p:nvPr>
        </p:nvSpPr>
        <p:spPr/>
        <p:txBody>
          <a:bodyPr/>
          <a:lstStyle>
            <a:lvl1pPr marL="0" indent="0">
              <a:defRPr>
                <a:solidFill>
                  <a:schemeClr val="bg1"/>
                </a:solidFill>
              </a:defRPr>
            </a:lvl1pPr>
          </a:lstStyle>
          <a:p>
            <a:r>
              <a:rPr lang="en-US"/>
              <a:t>2023</a:t>
            </a:r>
            <a:endParaRPr lang="en-IN"/>
          </a:p>
        </p:txBody>
      </p:sp>
      <p:sp>
        <p:nvSpPr>
          <p:cNvPr id="5" name="Slide Number Placeholder 4">
            <a:extLst>
              <a:ext uri="{FF2B5EF4-FFF2-40B4-BE49-F238E27FC236}">
                <a16:creationId xmlns:a16="http://schemas.microsoft.com/office/drawing/2014/main" id="{18679B8B-6396-49DC-94C9-49348061864A}"/>
              </a:ext>
            </a:extLst>
          </p:cNvPr>
          <p:cNvSpPr>
            <a:spLocks noGrp="1"/>
          </p:cNvSpPr>
          <p:nvPr>
            <p:ph type="sldNum" sz="quarter" idx="12"/>
          </p:nvPr>
        </p:nvSpPr>
        <p:spPr>
          <a:xfrm>
            <a:off x="10144717" y="6356352"/>
            <a:ext cx="1209083" cy="413825"/>
          </a:xfrm>
        </p:spPr>
        <p:txBody>
          <a:bodyPr/>
          <a:lstStyle/>
          <a:p>
            <a:fld id="{EE0EC48F-D938-4874-8764-17DC57D59EAD}" type="slidenum">
              <a:rPr lang="en-IN" smtClean="0"/>
              <a:t>‹#›</a:t>
            </a:fld>
            <a:endParaRPr lang="en-IN"/>
          </a:p>
        </p:txBody>
      </p:sp>
      <p:grpSp>
        <p:nvGrpSpPr>
          <p:cNvPr id="8" name="Group 7">
            <a:extLst>
              <a:ext uri="{FF2B5EF4-FFF2-40B4-BE49-F238E27FC236}">
                <a16:creationId xmlns:a16="http://schemas.microsoft.com/office/drawing/2014/main" id="{0650D71D-13A6-4D63-81AD-FA5216DF11A8}"/>
              </a:ext>
            </a:extLst>
          </p:cNvPr>
          <p:cNvGrpSpPr/>
          <p:nvPr/>
        </p:nvGrpSpPr>
        <p:grpSpPr>
          <a:xfrm>
            <a:off x="724961" y="1940968"/>
            <a:ext cx="4267200" cy="3524595"/>
            <a:chOff x="10832728" y="2446891"/>
            <a:chExt cx="6426572" cy="5393217"/>
          </a:xfrm>
        </p:grpSpPr>
        <p:grpSp>
          <p:nvGrpSpPr>
            <p:cNvPr id="9" name="Group 3">
              <a:extLst>
                <a:ext uri="{FF2B5EF4-FFF2-40B4-BE49-F238E27FC236}">
                  <a16:creationId xmlns:a16="http://schemas.microsoft.com/office/drawing/2014/main" id="{9920BDA8-395E-42DE-A065-114E96FACC08}"/>
                </a:ext>
              </a:extLst>
            </p:cNvPr>
            <p:cNvGrpSpPr/>
            <p:nvPr/>
          </p:nvGrpSpPr>
          <p:grpSpPr>
            <a:xfrm>
              <a:off x="10832728" y="2446891"/>
              <a:ext cx="6426572" cy="5393217"/>
              <a:chOff x="0" y="0"/>
              <a:chExt cx="1538433" cy="1291062"/>
            </a:xfrm>
          </p:grpSpPr>
          <p:sp>
            <p:nvSpPr>
              <p:cNvPr id="16" name="Freeform 4">
                <a:extLst>
                  <a:ext uri="{FF2B5EF4-FFF2-40B4-BE49-F238E27FC236}">
                    <a16:creationId xmlns:a16="http://schemas.microsoft.com/office/drawing/2014/main" id="{09C7CB2D-B6BA-407F-9261-21C0D20B4980}"/>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2400"/>
              </a:p>
            </p:txBody>
          </p:sp>
        </p:grpSp>
        <p:grpSp>
          <p:nvGrpSpPr>
            <p:cNvPr id="10" name="Group 9">
              <a:extLst>
                <a:ext uri="{FF2B5EF4-FFF2-40B4-BE49-F238E27FC236}">
                  <a16:creationId xmlns:a16="http://schemas.microsoft.com/office/drawing/2014/main" id="{D1E703F5-1910-44F4-BB6B-DF7460DA3BF2}"/>
                </a:ext>
              </a:extLst>
            </p:cNvPr>
            <p:cNvGrpSpPr/>
            <p:nvPr/>
          </p:nvGrpSpPr>
          <p:grpSpPr>
            <a:xfrm>
              <a:off x="11658600" y="3453279"/>
              <a:ext cx="4777276" cy="3380443"/>
              <a:chOff x="11396877" y="3668057"/>
              <a:chExt cx="4777276" cy="3380443"/>
            </a:xfrm>
          </p:grpSpPr>
          <p:sp>
            <p:nvSpPr>
              <p:cNvPr id="11" name="AutoShape 3">
                <a:extLst>
                  <a:ext uri="{FF2B5EF4-FFF2-40B4-BE49-F238E27FC236}">
                    <a16:creationId xmlns:a16="http://schemas.microsoft.com/office/drawing/2014/main" id="{FD22AA6D-CF37-44B4-BA27-30A6BC6DC029}"/>
                  </a:ext>
                </a:extLst>
              </p:cNvPr>
              <p:cNvSpPr/>
              <p:nvPr/>
            </p:nvSpPr>
            <p:spPr>
              <a:xfrm>
                <a:off x="11396877" y="5403598"/>
                <a:ext cx="4773272" cy="1644902"/>
              </a:xfrm>
              <a:prstGeom prst="rect">
                <a:avLst/>
              </a:prstGeom>
              <a:solidFill>
                <a:srgbClr val="2185C5"/>
              </a:solidFill>
            </p:spPr>
          </p:sp>
          <p:sp>
            <p:nvSpPr>
              <p:cNvPr id="12" name="AutoShape 5">
                <a:extLst>
                  <a:ext uri="{FF2B5EF4-FFF2-40B4-BE49-F238E27FC236}">
                    <a16:creationId xmlns:a16="http://schemas.microsoft.com/office/drawing/2014/main" id="{F1FF475E-83D8-494A-9026-738D7B9D82AB}"/>
                  </a:ext>
                </a:extLst>
              </p:cNvPr>
              <p:cNvSpPr/>
              <p:nvPr/>
            </p:nvSpPr>
            <p:spPr>
              <a:xfrm>
                <a:off x="11396877" y="3668057"/>
                <a:ext cx="4777276" cy="1644902"/>
              </a:xfrm>
              <a:prstGeom prst="rect">
                <a:avLst/>
              </a:prstGeom>
              <a:solidFill>
                <a:schemeClr val="accent5">
                  <a:lumMod val="75000"/>
                </a:schemeClr>
              </a:solidFill>
            </p:spPr>
          </p:sp>
          <p:grpSp>
            <p:nvGrpSpPr>
              <p:cNvPr id="13" name="Group 29">
                <a:extLst>
                  <a:ext uri="{FF2B5EF4-FFF2-40B4-BE49-F238E27FC236}">
                    <a16:creationId xmlns:a16="http://schemas.microsoft.com/office/drawing/2014/main" id="{30AEFF9A-F36A-45A2-8667-FFA0C3CF67A6}"/>
                  </a:ext>
                </a:extLst>
              </p:cNvPr>
              <p:cNvGrpSpPr/>
              <p:nvPr/>
            </p:nvGrpSpPr>
            <p:grpSpPr>
              <a:xfrm>
                <a:off x="11822637" y="3720883"/>
                <a:ext cx="783092" cy="1539250"/>
                <a:chOff x="0" y="0"/>
                <a:chExt cx="1044123" cy="2052334"/>
              </a:xfrm>
            </p:grpSpPr>
            <p:pic>
              <p:nvPicPr>
                <p:cNvPr id="14" name="Picture 30">
                  <a:extLst>
                    <a:ext uri="{FF2B5EF4-FFF2-40B4-BE49-F238E27FC236}">
                      <a16:creationId xmlns:a16="http://schemas.microsoft.com/office/drawing/2014/main" id="{403AC011-F4E0-4D41-8A8C-5BA94A1F0D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31">
                  <a:extLst>
                    <a:ext uri="{FF2B5EF4-FFF2-40B4-BE49-F238E27FC236}">
                      <a16:creationId xmlns:a16="http://schemas.microsoft.com/office/drawing/2014/main" id="{4419FD35-EBCD-48B4-8BA8-8F4FF4111BFF}"/>
                    </a:ext>
                  </a:extLst>
                </p:cNvPr>
                <p:cNvSpPr txBox="1"/>
                <p:nvPr/>
              </p:nvSpPr>
              <p:spPr>
                <a:xfrm>
                  <a:off x="135672" y="224671"/>
                  <a:ext cx="772779" cy="990564"/>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grpSp>
      <p:grpSp>
        <p:nvGrpSpPr>
          <p:cNvPr id="230" name="Group 229">
            <a:extLst>
              <a:ext uri="{FF2B5EF4-FFF2-40B4-BE49-F238E27FC236}">
                <a16:creationId xmlns:a16="http://schemas.microsoft.com/office/drawing/2014/main" id="{7FB93893-F423-459C-97FB-2BDE5FE85D4C}"/>
              </a:ext>
            </a:extLst>
          </p:cNvPr>
          <p:cNvGrpSpPr/>
          <p:nvPr/>
        </p:nvGrpSpPr>
        <p:grpSpPr>
          <a:xfrm>
            <a:off x="724961" y="1940968"/>
            <a:ext cx="4267200" cy="3524595"/>
            <a:chOff x="10832728" y="2446891"/>
            <a:chExt cx="6426572" cy="5393217"/>
          </a:xfrm>
        </p:grpSpPr>
        <p:grpSp>
          <p:nvGrpSpPr>
            <p:cNvPr id="231" name="Group 3">
              <a:extLst>
                <a:ext uri="{FF2B5EF4-FFF2-40B4-BE49-F238E27FC236}">
                  <a16:creationId xmlns:a16="http://schemas.microsoft.com/office/drawing/2014/main" id="{095F8377-8C44-48DA-9A21-7192E8DE0089}"/>
                </a:ext>
              </a:extLst>
            </p:cNvPr>
            <p:cNvGrpSpPr/>
            <p:nvPr/>
          </p:nvGrpSpPr>
          <p:grpSpPr>
            <a:xfrm>
              <a:off x="10832728" y="2446891"/>
              <a:ext cx="6426572" cy="5393217"/>
              <a:chOff x="0" y="0"/>
              <a:chExt cx="1538433" cy="1291062"/>
            </a:xfrm>
          </p:grpSpPr>
          <p:sp>
            <p:nvSpPr>
              <p:cNvPr id="238" name="Freeform 4">
                <a:extLst>
                  <a:ext uri="{FF2B5EF4-FFF2-40B4-BE49-F238E27FC236}">
                    <a16:creationId xmlns:a16="http://schemas.microsoft.com/office/drawing/2014/main" id="{D0A2B309-6910-450D-A03D-CAEAFE188B69}"/>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2400"/>
              </a:p>
            </p:txBody>
          </p:sp>
        </p:grpSp>
        <p:grpSp>
          <p:nvGrpSpPr>
            <p:cNvPr id="232" name="Group 231">
              <a:extLst>
                <a:ext uri="{FF2B5EF4-FFF2-40B4-BE49-F238E27FC236}">
                  <a16:creationId xmlns:a16="http://schemas.microsoft.com/office/drawing/2014/main" id="{6084E5BD-57F7-46B5-B937-2DB86BE9C615}"/>
                </a:ext>
              </a:extLst>
            </p:cNvPr>
            <p:cNvGrpSpPr/>
            <p:nvPr/>
          </p:nvGrpSpPr>
          <p:grpSpPr>
            <a:xfrm>
              <a:off x="11658600" y="3453279"/>
              <a:ext cx="4777276" cy="3380443"/>
              <a:chOff x="11396877" y="3668057"/>
              <a:chExt cx="4777276" cy="3380443"/>
            </a:xfrm>
          </p:grpSpPr>
          <p:sp>
            <p:nvSpPr>
              <p:cNvPr id="233" name="AutoShape 3">
                <a:extLst>
                  <a:ext uri="{FF2B5EF4-FFF2-40B4-BE49-F238E27FC236}">
                    <a16:creationId xmlns:a16="http://schemas.microsoft.com/office/drawing/2014/main" id="{E49C04E4-55AD-4669-ADB4-F2E447AB29ED}"/>
                  </a:ext>
                </a:extLst>
              </p:cNvPr>
              <p:cNvSpPr/>
              <p:nvPr/>
            </p:nvSpPr>
            <p:spPr>
              <a:xfrm>
                <a:off x="11396877" y="5403598"/>
                <a:ext cx="4773272" cy="1644902"/>
              </a:xfrm>
              <a:prstGeom prst="rect">
                <a:avLst/>
              </a:prstGeom>
              <a:solidFill>
                <a:srgbClr val="2185C5"/>
              </a:solidFill>
            </p:spPr>
          </p:sp>
          <p:sp>
            <p:nvSpPr>
              <p:cNvPr id="234" name="AutoShape 5">
                <a:extLst>
                  <a:ext uri="{FF2B5EF4-FFF2-40B4-BE49-F238E27FC236}">
                    <a16:creationId xmlns:a16="http://schemas.microsoft.com/office/drawing/2014/main" id="{3AD4ED8E-C60A-4B37-83BA-34799557A106}"/>
                  </a:ext>
                </a:extLst>
              </p:cNvPr>
              <p:cNvSpPr/>
              <p:nvPr/>
            </p:nvSpPr>
            <p:spPr>
              <a:xfrm>
                <a:off x="11396877" y="3668057"/>
                <a:ext cx="4777276" cy="1644902"/>
              </a:xfrm>
              <a:prstGeom prst="rect">
                <a:avLst/>
              </a:prstGeom>
              <a:solidFill>
                <a:schemeClr val="accent5">
                  <a:lumMod val="75000"/>
                </a:schemeClr>
              </a:solidFill>
            </p:spPr>
          </p:sp>
          <p:sp>
            <p:nvSpPr>
              <p:cNvPr id="237" name="TextBox 31">
                <a:extLst>
                  <a:ext uri="{FF2B5EF4-FFF2-40B4-BE49-F238E27FC236}">
                    <a16:creationId xmlns:a16="http://schemas.microsoft.com/office/drawing/2014/main" id="{83F7946A-1989-4057-844B-FEB54A6B5077}"/>
                  </a:ext>
                </a:extLst>
              </p:cNvPr>
              <p:cNvSpPr txBox="1"/>
              <p:nvPr/>
            </p:nvSpPr>
            <p:spPr>
              <a:xfrm>
                <a:off x="11924390" y="3889386"/>
                <a:ext cx="579584" cy="742923"/>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sp>
        <p:nvSpPr>
          <p:cNvPr id="4" name="Footer Placeholder 3">
            <a:extLst>
              <a:ext uri="{FF2B5EF4-FFF2-40B4-BE49-F238E27FC236}">
                <a16:creationId xmlns:a16="http://schemas.microsoft.com/office/drawing/2014/main" id="{C343078C-A7C1-40B8-A349-2BC03A09C63F}"/>
              </a:ext>
            </a:extLst>
          </p:cNvPr>
          <p:cNvSpPr>
            <a:spLocks noGrp="1"/>
          </p:cNvSpPr>
          <p:nvPr>
            <p:ph type="ftr" sz="quarter" idx="11"/>
          </p:nvPr>
        </p:nvSpPr>
        <p:spPr>
          <a:xfrm>
            <a:off x="6090487" y="6371197"/>
            <a:ext cx="4114800" cy="366183"/>
          </a:xfrm>
        </p:spPr>
        <p:txBody>
          <a:bodyPr/>
          <a:lstStyle/>
          <a:p>
            <a:r>
              <a:rPr lang="en-IN"/>
              <a:t>AI &amp; Generative AI</a:t>
            </a:r>
          </a:p>
        </p:txBody>
      </p:sp>
      <p:sp>
        <p:nvSpPr>
          <p:cNvPr id="225" name="Text Placeholder 3">
            <a:extLst>
              <a:ext uri="{FF2B5EF4-FFF2-40B4-BE49-F238E27FC236}">
                <a16:creationId xmlns:a16="http://schemas.microsoft.com/office/drawing/2014/main" id="{41CE2E81-4C8B-4EC1-9119-28CDEC75E0CD}"/>
              </a:ext>
            </a:extLst>
          </p:cNvPr>
          <p:cNvSpPr>
            <a:spLocks noGrp="1"/>
          </p:cNvSpPr>
          <p:nvPr>
            <p:ph type="body" sz="quarter" idx="13" hasCustomPrompt="1"/>
          </p:nvPr>
        </p:nvSpPr>
        <p:spPr>
          <a:xfrm>
            <a:off x="2194599" y="2911008"/>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a:t>
            </a:r>
            <a:endParaRPr lang="en-IN"/>
          </a:p>
        </p:txBody>
      </p:sp>
      <p:sp>
        <p:nvSpPr>
          <p:cNvPr id="226" name="Text Placeholder 3">
            <a:extLst>
              <a:ext uri="{FF2B5EF4-FFF2-40B4-BE49-F238E27FC236}">
                <a16:creationId xmlns:a16="http://schemas.microsoft.com/office/drawing/2014/main" id="{1854482D-C9EF-46BF-BD60-31F20329F775}"/>
              </a:ext>
            </a:extLst>
          </p:cNvPr>
          <p:cNvSpPr>
            <a:spLocks noGrp="1"/>
          </p:cNvSpPr>
          <p:nvPr>
            <p:ph type="body" sz="quarter" idx="18" hasCustomPrompt="1"/>
          </p:nvPr>
        </p:nvSpPr>
        <p:spPr>
          <a:xfrm>
            <a:off x="1444461" y="3842175"/>
            <a:ext cx="2848140" cy="863027"/>
          </a:xfrm>
        </p:spPr>
        <p:txBody>
          <a:bodyPr anchor="ctr"/>
          <a:lstStyle>
            <a:lvl1pPr marL="304792" indent="-304792">
              <a:spcBef>
                <a:spcPts val="267"/>
              </a:spcBef>
              <a:spcAft>
                <a:spcPts val="267"/>
              </a:spcAft>
              <a:buClr>
                <a:schemeClr val="bg1"/>
              </a:buClr>
              <a:buSzPct val="100000"/>
              <a:buFont typeface="+mj-lt"/>
              <a:buAutoNum type="arabicPeriod"/>
              <a:defRPr sz="1467">
                <a:solidFill>
                  <a:schemeClr val="bg1"/>
                </a:solidFill>
              </a:defRPr>
            </a:lvl1pPr>
          </a:lstStyle>
          <a:p>
            <a:pPr lvl="0"/>
            <a:r>
              <a:rPr lang="en-US"/>
              <a:t>Topic 1</a:t>
            </a:r>
          </a:p>
          <a:p>
            <a:pPr lvl="0"/>
            <a:r>
              <a:rPr lang="en-US"/>
              <a:t>Topic 2</a:t>
            </a:r>
            <a:endParaRPr lang="en-IN"/>
          </a:p>
        </p:txBody>
      </p:sp>
      <p:sp>
        <p:nvSpPr>
          <p:cNvPr id="227" name="Text Placeholder 3">
            <a:extLst>
              <a:ext uri="{FF2B5EF4-FFF2-40B4-BE49-F238E27FC236}">
                <a16:creationId xmlns:a16="http://schemas.microsoft.com/office/drawing/2014/main" id="{A711CA8A-1C02-4B52-BA7F-CC0AEE2DDE9E}"/>
              </a:ext>
            </a:extLst>
          </p:cNvPr>
          <p:cNvSpPr>
            <a:spLocks noGrp="1"/>
          </p:cNvSpPr>
          <p:nvPr>
            <p:ph type="body" sz="quarter" idx="19" hasCustomPrompt="1"/>
          </p:nvPr>
        </p:nvSpPr>
        <p:spPr>
          <a:xfrm>
            <a:off x="1511459" y="2914842"/>
            <a:ext cx="696016" cy="450668"/>
          </a:xfrm>
        </p:spPr>
        <p:txBody>
          <a:bodyPr anchor="ctr">
            <a:noAutofit/>
          </a:bodyPr>
          <a:lstStyle>
            <a:lvl1pPr marL="0" indent="0">
              <a:spcBef>
                <a:spcPts val="267"/>
              </a:spcBef>
              <a:spcAft>
                <a:spcPts val="267"/>
              </a:spcAft>
              <a:buNone/>
              <a:defRPr lang="en-IN" sz="2667" b="1" kern="1200" dirty="0">
                <a:solidFill>
                  <a:schemeClr val="bg1"/>
                </a:solidFill>
                <a:latin typeface="Lato" panose="020F0502020204030203" pitchFamily="34" charset="0"/>
                <a:ea typeface="+mn-ea"/>
                <a:cs typeface="+mn-cs"/>
              </a:defRPr>
            </a:lvl1pPr>
          </a:lstStyle>
          <a:p>
            <a:pPr lvl="0"/>
            <a:r>
              <a:rPr lang="en-US"/>
              <a:t>01</a:t>
            </a:r>
            <a:endParaRPr lang="en-IN"/>
          </a:p>
        </p:txBody>
      </p:sp>
    </p:spTree>
    <p:extLst>
      <p:ext uri="{BB962C8B-B14F-4D97-AF65-F5344CB8AC3E}">
        <p14:creationId xmlns:p14="http://schemas.microsoft.com/office/powerpoint/2010/main" val="348585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ide_layout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2C9AC51-DFCE-4C67-880C-99E5AC761F49}"/>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C2004173-EBEB-49C3-A1A5-B40DCE84D4D4}"/>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A08732C5-7750-414B-8BFB-318ADCE9228F}"/>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16;p3">
            <a:extLst>
              <a:ext uri="{FF2B5EF4-FFF2-40B4-BE49-F238E27FC236}">
                <a16:creationId xmlns:a16="http://schemas.microsoft.com/office/drawing/2014/main" id="{3D5BDE45-AC47-4D58-99C8-297CBDEF9E6F}"/>
              </a:ext>
            </a:extLst>
          </p:cNvPr>
          <p:cNvSpPr/>
          <p:nvPr/>
        </p:nvSpPr>
        <p:spPr>
          <a:xfrm>
            <a:off x="3771899" y="0"/>
            <a:ext cx="842010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37463353-1BC8-4F1A-9C7C-2E36C9F42CE7}"/>
              </a:ext>
            </a:extLst>
          </p:cNvPr>
          <p:cNvGrpSpPr/>
          <p:nvPr/>
        </p:nvGrpSpPr>
        <p:grpSpPr>
          <a:xfrm rot="5400000">
            <a:off x="264357" y="3350458"/>
            <a:ext cx="6913487" cy="101599"/>
            <a:chOff x="1" y="3992850"/>
            <a:chExt cx="9143970" cy="77100"/>
          </a:xfrm>
        </p:grpSpPr>
        <p:sp>
          <p:nvSpPr>
            <p:cNvPr id="8" name="Google Shape;19;p3">
              <a:extLst>
                <a:ext uri="{FF2B5EF4-FFF2-40B4-BE49-F238E27FC236}">
                  <a16:creationId xmlns:a16="http://schemas.microsoft.com/office/drawing/2014/main" id="{85ECFF74-7C0A-4C92-9FBC-D7E5552A0502}"/>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0;p3">
              <a:extLst>
                <a:ext uri="{FF2B5EF4-FFF2-40B4-BE49-F238E27FC236}">
                  <a16:creationId xmlns:a16="http://schemas.microsoft.com/office/drawing/2014/main" id="{8C5E279F-A10F-4119-A8C6-7C88511FDECE}"/>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1;p3">
              <a:extLst>
                <a:ext uri="{FF2B5EF4-FFF2-40B4-BE49-F238E27FC236}">
                  <a16:creationId xmlns:a16="http://schemas.microsoft.com/office/drawing/2014/main" id="{1BD03CC2-0973-4E84-B6DE-642C15C51DB2}"/>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 name="Google Shape;22;p3">
            <a:extLst>
              <a:ext uri="{FF2B5EF4-FFF2-40B4-BE49-F238E27FC236}">
                <a16:creationId xmlns:a16="http://schemas.microsoft.com/office/drawing/2014/main" id="{DFBE50CA-F4E3-471F-92F6-CC2CF0E87A4D}"/>
              </a:ext>
            </a:extLst>
          </p:cNvPr>
          <p:cNvSpPr txBox="1">
            <a:spLocks/>
          </p:cNvSpPr>
          <p:nvPr/>
        </p:nvSpPr>
        <p:spPr>
          <a:xfrm>
            <a:off x="-167" y="6440375"/>
            <a:ext cx="12192000" cy="418000"/>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bg2">
                    <a:lumMod val="50000"/>
                  </a:schemeClr>
                </a:solidFill>
                <a:latin typeface="Arial"/>
                <a:ea typeface="Arial"/>
                <a:cs typeface="Arial"/>
                <a:sym typeface="Arial"/>
              </a:defRPr>
            </a:lvl1pPr>
            <a:lvl2pPr marR="0" lvl="1"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 sz="1600" smtClean="0"/>
              <a:pPr/>
              <a:t>‹#›</a:t>
            </a:fld>
            <a:endParaRPr lang="en" sz="1600"/>
          </a:p>
        </p:txBody>
      </p:sp>
      <p:sp>
        <p:nvSpPr>
          <p:cNvPr id="12" name="Title 5">
            <a:extLst>
              <a:ext uri="{FF2B5EF4-FFF2-40B4-BE49-F238E27FC236}">
                <a16:creationId xmlns:a16="http://schemas.microsoft.com/office/drawing/2014/main" id="{7D8FA0E2-4CC3-4E0F-99F6-EE466DA299CA}"/>
              </a:ext>
            </a:extLst>
          </p:cNvPr>
          <p:cNvSpPr>
            <a:spLocks noGrp="1"/>
          </p:cNvSpPr>
          <p:nvPr>
            <p:ph type="title" hasCustomPrompt="1"/>
          </p:nvPr>
        </p:nvSpPr>
        <p:spPr>
          <a:xfrm>
            <a:off x="493930" y="2990498"/>
            <a:ext cx="2745401" cy="820863"/>
          </a:xfrm>
        </p:spPr>
        <p:txBody>
          <a:bodyPr>
            <a:noAutofit/>
          </a:bodyPr>
          <a:lstStyle>
            <a:lvl1pPr>
              <a:defRPr sz="4267">
                <a:solidFill>
                  <a:schemeClr val="tx1">
                    <a:lumMod val="50000"/>
                  </a:schemeClr>
                </a:solidFill>
              </a:defRPr>
            </a:lvl1pPr>
          </a:lstStyle>
          <a:p>
            <a:r>
              <a:rPr lang="en-US"/>
              <a:t>Title</a:t>
            </a:r>
            <a:endParaRPr lang="en-IN"/>
          </a:p>
        </p:txBody>
      </p:sp>
      <p:sp>
        <p:nvSpPr>
          <p:cNvPr id="13" name="Content Placeholder 3">
            <a:extLst>
              <a:ext uri="{FF2B5EF4-FFF2-40B4-BE49-F238E27FC236}">
                <a16:creationId xmlns:a16="http://schemas.microsoft.com/office/drawing/2014/main" id="{BD742644-2D44-4AC1-B4A7-6AF69F386F1B}"/>
              </a:ext>
            </a:extLst>
          </p:cNvPr>
          <p:cNvSpPr>
            <a:spLocks noGrp="1"/>
          </p:cNvSpPr>
          <p:nvPr>
            <p:ph sz="quarter" idx="13"/>
          </p:nvPr>
        </p:nvSpPr>
        <p:spPr>
          <a:xfrm>
            <a:off x="4241801" y="1096434"/>
            <a:ext cx="7124700" cy="4847167"/>
          </a:xfrm>
        </p:spPr>
        <p:txBody>
          <a:bodyPr>
            <a:normAutofit/>
          </a:bodyPr>
          <a:lstStyle>
            <a:lvl1pPr>
              <a:buClr>
                <a:schemeClr val="bg1"/>
              </a:buClr>
              <a:buSzPct val="100000"/>
              <a:buFont typeface="+mj-lt"/>
              <a:buAutoNum type="arabicPeriod"/>
              <a:defRPr sz="1867">
                <a:solidFill>
                  <a:schemeClr val="bg1"/>
                </a:solidFill>
              </a:defRPr>
            </a:lvl1pPr>
            <a:lvl2pPr>
              <a:defRPr sz="2133">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615643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ankYou">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486062-3AD5-449B-A40C-3188E9FA70D5}"/>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16;p3">
            <a:extLst>
              <a:ext uri="{FF2B5EF4-FFF2-40B4-BE49-F238E27FC236}">
                <a16:creationId xmlns:a16="http://schemas.microsoft.com/office/drawing/2014/main" id="{BB74398D-E832-4FCB-B333-A6637D29ABAD}"/>
              </a:ext>
            </a:extLst>
          </p:cNvPr>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7;p3">
            <a:extLst>
              <a:ext uri="{FF2B5EF4-FFF2-40B4-BE49-F238E27FC236}">
                <a16:creationId xmlns:a16="http://schemas.microsoft.com/office/drawing/2014/main" id="{111639C5-E077-42C7-A2D8-E2A371CE7E64}"/>
              </a:ext>
            </a:extLst>
          </p:cNvPr>
          <p:cNvSpPr txBox="1">
            <a:spLocks noGrp="1"/>
          </p:cNvSpPr>
          <p:nvPr>
            <p:ph type="ctrTitle" hasCustomPrompt="1"/>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IN"/>
              <a:t>Thank You</a:t>
            </a:r>
            <a:endParaRPr/>
          </a:p>
        </p:txBody>
      </p:sp>
      <p:sp>
        <p:nvSpPr>
          <p:cNvPr id="8" name="Google Shape;18;p3">
            <a:extLst>
              <a:ext uri="{FF2B5EF4-FFF2-40B4-BE49-F238E27FC236}">
                <a16:creationId xmlns:a16="http://schemas.microsoft.com/office/drawing/2014/main" id="{BC43D3E5-3B08-4190-B1B4-6D432E31204B}"/>
              </a:ext>
            </a:extLst>
          </p:cNvPr>
          <p:cNvSpPr txBox="1">
            <a:spLocks noGrp="1"/>
          </p:cNvSpPr>
          <p:nvPr>
            <p:ph type="subTitle" idx="1" hasCustomPrompt="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r>
              <a:rPr lang="en-IN"/>
              <a:t>Happy Learning!</a:t>
            </a:r>
            <a:endParaRPr/>
          </a:p>
        </p:txBody>
      </p:sp>
      <p:sp>
        <p:nvSpPr>
          <p:cNvPr id="9" name="Google Shape;19;p3">
            <a:extLst>
              <a:ext uri="{FF2B5EF4-FFF2-40B4-BE49-F238E27FC236}">
                <a16:creationId xmlns:a16="http://schemas.microsoft.com/office/drawing/2014/main" id="{00AE49AC-09D0-4556-A167-AD90BE03F0CA}"/>
              </a:ext>
            </a:extLst>
          </p:cNvPr>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20;p3">
            <a:extLst>
              <a:ext uri="{FF2B5EF4-FFF2-40B4-BE49-F238E27FC236}">
                <a16:creationId xmlns:a16="http://schemas.microsoft.com/office/drawing/2014/main" id="{92C3DD3B-7EF5-45F3-976B-D13370BA348A}"/>
              </a:ext>
            </a:extLst>
          </p:cNvPr>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21;p3">
            <a:extLst>
              <a:ext uri="{FF2B5EF4-FFF2-40B4-BE49-F238E27FC236}">
                <a16:creationId xmlns:a16="http://schemas.microsoft.com/office/drawing/2014/main" id="{F62C69F6-E399-4AF1-AD31-4629B7BD848B}"/>
              </a:ext>
            </a:extLst>
          </p:cNvPr>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64588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1192-C679-4BC3-B8A9-E1205B57E827}"/>
              </a:ext>
            </a:extLst>
          </p:cNvPr>
          <p:cNvSpPr>
            <a:spLocks noGrp="1"/>
          </p:cNvSpPr>
          <p:nvPr>
            <p:ph type="title"/>
          </p:nvPr>
        </p:nvSpPr>
        <p:spPr>
          <a:xfrm>
            <a:off x="838201" y="316081"/>
            <a:ext cx="9494615" cy="1209228"/>
          </a:xfrm>
        </p:spPr>
        <p:txBody>
          <a:bodyPr/>
          <a:lstStyle>
            <a:lvl1pPr>
              <a:defRPr lang="en-US" sz="4267" b="0" i="0" u="none" strike="noStrike" kern="1200" cap="none" dirty="0" smtClean="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BF6AE6-ACB9-443F-AB3F-0629B53584B5}"/>
              </a:ext>
            </a:extLst>
          </p:cNvPr>
          <p:cNvSpPr>
            <a:spLocks noGrp="1"/>
          </p:cNvSpPr>
          <p:nvPr>
            <p:ph sz="half" idx="1"/>
          </p:nvPr>
        </p:nvSpPr>
        <p:spPr>
          <a:xfrm>
            <a:off x="838200" y="1826684"/>
            <a:ext cx="5156200" cy="4349749"/>
          </a:xfrm>
        </p:spPr>
        <p:txBody>
          <a:bodyPr>
            <a:normAutofit/>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156A6BE-6FD5-4567-B11E-4777DF2E094F}"/>
              </a:ext>
            </a:extLst>
          </p:cNvPr>
          <p:cNvSpPr>
            <a:spLocks noGrp="1"/>
          </p:cNvSpPr>
          <p:nvPr>
            <p:ph sz="half" idx="2"/>
          </p:nvPr>
        </p:nvSpPr>
        <p:spPr>
          <a:xfrm>
            <a:off x="6197600" y="1826684"/>
            <a:ext cx="5156200" cy="4349749"/>
          </a:xfrm>
        </p:spPr>
        <p:txBody>
          <a:bodyPr/>
          <a:lstStyle>
            <a:lvl1pPr marL="30479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63916E9-37D7-497E-8202-3F549F6B7CA3}"/>
              </a:ext>
            </a:extLst>
          </p:cNvPr>
          <p:cNvSpPr>
            <a:spLocks noGrp="1"/>
          </p:cNvSpPr>
          <p:nvPr>
            <p:ph type="dt" sz="half" idx="10"/>
          </p:nvPr>
        </p:nvSpPr>
        <p:spPr/>
        <p:txBody>
          <a:bodyPr/>
          <a:lstStyle/>
          <a:p>
            <a:r>
              <a:rPr lang="en-US"/>
              <a:t>2023</a:t>
            </a:r>
            <a:endParaRPr lang="en-IN"/>
          </a:p>
        </p:txBody>
      </p:sp>
      <p:sp>
        <p:nvSpPr>
          <p:cNvPr id="6" name="Footer Placeholder 5">
            <a:extLst>
              <a:ext uri="{FF2B5EF4-FFF2-40B4-BE49-F238E27FC236}">
                <a16:creationId xmlns:a16="http://schemas.microsoft.com/office/drawing/2014/main" id="{800F68C7-DAFE-46F3-89BE-6661AD34E833}"/>
              </a:ext>
            </a:extLst>
          </p:cNvPr>
          <p:cNvSpPr>
            <a:spLocks noGrp="1"/>
          </p:cNvSpPr>
          <p:nvPr>
            <p:ph type="ftr" sz="quarter" idx="11"/>
          </p:nvPr>
        </p:nvSpPr>
        <p:spPr/>
        <p:txBody>
          <a:bodyPr/>
          <a:lstStyle/>
          <a:p>
            <a:r>
              <a:rPr lang="en-IN"/>
              <a:t>AI &amp; Generative AI</a:t>
            </a:r>
          </a:p>
        </p:txBody>
      </p:sp>
      <p:sp>
        <p:nvSpPr>
          <p:cNvPr id="7" name="Slide Number Placeholder 6">
            <a:extLst>
              <a:ext uri="{FF2B5EF4-FFF2-40B4-BE49-F238E27FC236}">
                <a16:creationId xmlns:a16="http://schemas.microsoft.com/office/drawing/2014/main" id="{9012577D-6ACD-4347-A4D7-88C1B089B5DD}"/>
              </a:ext>
            </a:extLst>
          </p:cNvPr>
          <p:cNvSpPr>
            <a:spLocks noGrp="1"/>
          </p:cNvSpPr>
          <p:nvPr>
            <p:ph type="sldNum" sz="quarter" idx="12"/>
          </p:nvPr>
        </p:nvSpPr>
        <p:spPr/>
        <p:txBody>
          <a:bodyPr/>
          <a:lstStyle/>
          <a:p>
            <a:fld id="{EE0EC48F-D938-4874-8764-17DC57D59EAD}" type="slidenum">
              <a:rPr lang="en-IN" smtClean="0"/>
              <a:t>‹#›</a:t>
            </a:fld>
            <a:endParaRPr lang="en-IN"/>
          </a:p>
        </p:txBody>
      </p:sp>
      <p:grpSp>
        <p:nvGrpSpPr>
          <p:cNvPr id="8" name="Group 7">
            <a:extLst>
              <a:ext uri="{FF2B5EF4-FFF2-40B4-BE49-F238E27FC236}">
                <a16:creationId xmlns:a16="http://schemas.microsoft.com/office/drawing/2014/main" id="{0A2709BF-F5C2-4A6B-99D6-09D1AA7010C6}"/>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C0AABA4B-FC35-44B9-A903-EBDAC541592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4B5AD24D-74E8-4979-89E6-7EDEAC947928}"/>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E03A1157-5F99-42C1-9996-7AC1280C8260}"/>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6AC92E6F-CB6A-41EB-ADAB-E2E7DA2BF9C4}"/>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48258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E7770-014D-4568-B331-ABE768F8D7C8}"/>
              </a:ext>
            </a:extLst>
          </p:cNvPr>
          <p:cNvSpPr>
            <a:spLocks noGrp="1"/>
          </p:cNvSpPr>
          <p:nvPr>
            <p:ph type="title"/>
          </p:nvPr>
        </p:nvSpPr>
        <p:spPr>
          <a:xfrm>
            <a:off x="840317" y="366185"/>
            <a:ext cx="10515600" cy="1325033"/>
          </a:xfrm>
        </p:spPr>
        <p:txBody>
          <a:bodyPr>
            <a:normAutofit/>
          </a:bodyPr>
          <a:lstStyle>
            <a:lvl1pPr marR="0" algn="l" defTabSz="1219170" rtl="0" eaLnBrk="1" latinLnBrk="0" hangingPunct="1">
              <a:lnSpc>
                <a:spcPct val="100000"/>
              </a:lnSpc>
              <a:spcBef>
                <a:spcPts val="0"/>
              </a:spcBef>
              <a:spcAft>
                <a:spcPts val="0"/>
              </a:spcAft>
              <a:buClr>
                <a:schemeClr val="accent6"/>
              </a:buClr>
              <a:buSzPts val="3200"/>
              <a:buFont typeface="Raleway"/>
              <a:buNone/>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74D141C-6590-49D4-AE47-29F936F330E3}"/>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11704F2E-C275-4C9D-82F9-5E412D56D629}"/>
              </a:ext>
            </a:extLst>
          </p:cNvPr>
          <p:cNvSpPr>
            <a:spLocks noGrp="1"/>
          </p:cNvSpPr>
          <p:nvPr>
            <p:ph sz="half" idx="2"/>
          </p:nvPr>
        </p:nvSpPr>
        <p:spPr>
          <a:xfrm>
            <a:off x="840318" y="2506133"/>
            <a:ext cx="5158316" cy="3683000"/>
          </a:xfrm>
        </p:spPr>
        <p:txBody>
          <a:bodyPr>
            <a:normAutofit/>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14C5F1-12B2-43D1-9D7F-454710A7F4BE}"/>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51D05611-E52C-4EFC-AAC3-6CEA84AAF74B}"/>
              </a:ext>
            </a:extLst>
          </p:cNvPr>
          <p:cNvSpPr>
            <a:spLocks noGrp="1"/>
          </p:cNvSpPr>
          <p:nvPr>
            <p:ph sz="quarter" idx="4"/>
          </p:nvPr>
        </p:nvSpPr>
        <p:spPr>
          <a:xfrm>
            <a:off x="6172200" y="2506133"/>
            <a:ext cx="5183717" cy="3683000"/>
          </a:xfrm>
        </p:spPr>
        <p:txBody>
          <a:bodyPr>
            <a:normAutofit/>
          </a:bodyPr>
          <a:lstStyle>
            <a:lvl1pPr marL="30479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061EA0-8609-46FA-9BD1-E537196C2E40}"/>
              </a:ext>
            </a:extLst>
          </p:cNvPr>
          <p:cNvSpPr>
            <a:spLocks noGrp="1"/>
          </p:cNvSpPr>
          <p:nvPr>
            <p:ph type="dt" sz="half" idx="10"/>
          </p:nvPr>
        </p:nvSpPr>
        <p:spPr/>
        <p:txBody>
          <a:bodyPr/>
          <a:lstStyle/>
          <a:p>
            <a:r>
              <a:rPr lang="en-US"/>
              <a:t>2023</a:t>
            </a:r>
            <a:endParaRPr lang="en-IN"/>
          </a:p>
        </p:txBody>
      </p:sp>
      <p:sp>
        <p:nvSpPr>
          <p:cNvPr id="8" name="Footer Placeholder 7">
            <a:extLst>
              <a:ext uri="{FF2B5EF4-FFF2-40B4-BE49-F238E27FC236}">
                <a16:creationId xmlns:a16="http://schemas.microsoft.com/office/drawing/2014/main" id="{647C2007-0A62-4B45-AD3A-3D5C57AE461D}"/>
              </a:ext>
            </a:extLst>
          </p:cNvPr>
          <p:cNvSpPr>
            <a:spLocks noGrp="1"/>
          </p:cNvSpPr>
          <p:nvPr>
            <p:ph type="ftr" sz="quarter" idx="11"/>
          </p:nvPr>
        </p:nvSpPr>
        <p:spPr/>
        <p:txBody>
          <a:bodyPr/>
          <a:lstStyle/>
          <a:p>
            <a:r>
              <a:rPr lang="en-IN"/>
              <a:t>AI &amp; Generative AI</a:t>
            </a:r>
          </a:p>
        </p:txBody>
      </p:sp>
      <p:sp>
        <p:nvSpPr>
          <p:cNvPr id="9" name="Slide Number Placeholder 8">
            <a:extLst>
              <a:ext uri="{FF2B5EF4-FFF2-40B4-BE49-F238E27FC236}">
                <a16:creationId xmlns:a16="http://schemas.microsoft.com/office/drawing/2014/main" id="{68B80CEE-3BDE-4F04-A1FE-F05573580527}"/>
              </a:ext>
            </a:extLst>
          </p:cNvPr>
          <p:cNvSpPr>
            <a:spLocks noGrp="1"/>
          </p:cNvSpPr>
          <p:nvPr>
            <p:ph type="sldNum" sz="quarter" idx="12"/>
          </p:nvPr>
        </p:nvSpPr>
        <p:spPr/>
        <p:txBody>
          <a:bodyPr/>
          <a:lstStyle/>
          <a:p>
            <a:fld id="{EE0EC48F-D938-4874-8764-17DC57D59EAD}" type="slidenum">
              <a:rPr lang="en-IN" smtClean="0"/>
              <a:t>‹#›</a:t>
            </a:fld>
            <a:endParaRPr lang="en-IN"/>
          </a:p>
        </p:txBody>
      </p:sp>
      <p:grpSp>
        <p:nvGrpSpPr>
          <p:cNvPr id="10" name="Group 9">
            <a:extLst>
              <a:ext uri="{FF2B5EF4-FFF2-40B4-BE49-F238E27FC236}">
                <a16:creationId xmlns:a16="http://schemas.microsoft.com/office/drawing/2014/main" id="{3E3A9F58-4D15-41B7-AAAA-45056C0BB35E}"/>
              </a:ext>
            </a:extLst>
          </p:cNvPr>
          <p:cNvGrpSpPr/>
          <p:nvPr/>
        </p:nvGrpSpPr>
        <p:grpSpPr>
          <a:xfrm>
            <a:off x="0" y="6755100"/>
            <a:ext cx="12192016" cy="102800"/>
            <a:chOff x="0" y="5066325"/>
            <a:chExt cx="9144012" cy="77100"/>
          </a:xfrm>
        </p:grpSpPr>
        <p:sp>
          <p:nvSpPr>
            <p:cNvPr id="11" name="Google Shape;40;p6">
              <a:extLst>
                <a:ext uri="{FF2B5EF4-FFF2-40B4-BE49-F238E27FC236}">
                  <a16:creationId xmlns:a16="http://schemas.microsoft.com/office/drawing/2014/main" id="{B340E738-B33F-4298-A325-CEDAFC516E28}"/>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1;p6">
              <a:extLst>
                <a:ext uri="{FF2B5EF4-FFF2-40B4-BE49-F238E27FC236}">
                  <a16:creationId xmlns:a16="http://schemas.microsoft.com/office/drawing/2014/main" id="{9A72A313-F745-4656-ABED-A3B8E81C53E9}"/>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42;p6">
              <a:extLst>
                <a:ext uri="{FF2B5EF4-FFF2-40B4-BE49-F238E27FC236}">
                  <a16:creationId xmlns:a16="http://schemas.microsoft.com/office/drawing/2014/main" id="{76F289B1-CD58-4F3E-A1E3-6364C51C2EF0}"/>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43;p6">
              <a:extLst>
                <a:ext uri="{FF2B5EF4-FFF2-40B4-BE49-F238E27FC236}">
                  <a16:creationId xmlns:a16="http://schemas.microsoft.com/office/drawing/2014/main" id="{BD85AE47-6339-4AC6-BAC6-273735F3B5AC}"/>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4408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8AE0-E634-4665-B81D-3630181FE253}"/>
              </a:ext>
            </a:extLst>
          </p:cNvPr>
          <p:cNvSpPr>
            <a:spLocks noGrp="1"/>
          </p:cNvSpPr>
          <p:nvPr>
            <p:ph type="title"/>
          </p:nvPr>
        </p:nvSpPr>
        <p:spPr/>
        <p:txBody>
          <a:bodyPr/>
          <a:lstStyle>
            <a:lvl1pPr>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2299378F-37BA-4AB1-A0B9-1AE4B644B590}"/>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8546B77F-D340-43A4-93ED-4A22015667DB}"/>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32B09E48-45BF-4332-9A2A-9DAFA42F6DCC}"/>
              </a:ext>
            </a:extLst>
          </p:cNvPr>
          <p:cNvSpPr>
            <a:spLocks noGrp="1"/>
          </p:cNvSpPr>
          <p:nvPr>
            <p:ph type="sldNum" sz="quarter" idx="12"/>
          </p:nvPr>
        </p:nvSpPr>
        <p:spPr/>
        <p:txBody>
          <a:bodyPr/>
          <a:lstStyle/>
          <a:p>
            <a:fld id="{EE0EC48F-D938-4874-8764-17DC57D59EAD}" type="slidenum">
              <a:rPr lang="en-IN" smtClean="0"/>
              <a:t>‹#›</a:t>
            </a:fld>
            <a:endParaRPr lang="en-IN"/>
          </a:p>
        </p:txBody>
      </p:sp>
      <p:grpSp>
        <p:nvGrpSpPr>
          <p:cNvPr id="6" name="Group 5">
            <a:extLst>
              <a:ext uri="{FF2B5EF4-FFF2-40B4-BE49-F238E27FC236}">
                <a16:creationId xmlns:a16="http://schemas.microsoft.com/office/drawing/2014/main" id="{6781CD82-53E2-4705-A32D-12669FA363BA}"/>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45A000C3-259D-4233-A7F9-140181BDF18D}"/>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E6153892-4DA9-430A-889F-0F29C9C77C9D}"/>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0B5DD277-00F5-4D88-AD4B-D5A438F9FDDC}"/>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4CEDB5A-A072-4FD8-80F0-F82811E97F3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07599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ank_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5552-FAC0-49DD-8193-230DB0FB9776}"/>
              </a:ext>
            </a:extLst>
          </p:cNvPr>
          <p:cNvSpPr>
            <a:spLocks noGrp="1"/>
          </p:cNvSpPr>
          <p:nvPr>
            <p:ph type="title"/>
          </p:nvPr>
        </p:nvSpPr>
        <p:spPr/>
        <p:txBody>
          <a:bodyPr>
            <a:normAutofit/>
          </a:bodyPr>
          <a:lstStyle>
            <a:lvl1pPr>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1B911EF1-4A3E-418D-AD42-9C9F3A224220}"/>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EDE261BF-7CCA-475D-9952-508A69D827C8}"/>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3FA36AEA-6BE6-42EB-A9AB-E5DF687D6185}"/>
              </a:ext>
            </a:extLst>
          </p:cNvPr>
          <p:cNvSpPr>
            <a:spLocks noGrp="1"/>
          </p:cNvSpPr>
          <p:nvPr>
            <p:ph type="sldNum" sz="quarter" idx="12"/>
          </p:nvPr>
        </p:nvSpPr>
        <p:spPr/>
        <p:txBody>
          <a:bodyPr/>
          <a:lstStyle/>
          <a:p>
            <a:fld id="{EE0EC48F-D938-4874-8764-17DC57D59EAD}" type="slidenum">
              <a:rPr lang="en-IN" smtClean="0"/>
              <a:t>‹#›</a:t>
            </a:fld>
            <a:endParaRPr lang="en-IN"/>
          </a:p>
        </p:txBody>
      </p:sp>
      <p:grpSp>
        <p:nvGrpSpPr>
          <p:cNvPr id="6" name="Group 5">
            <a:extLst>
              <a:ext uri="{FF2B5EF4-FFF2-40B4-BE49-F238E27FC236}">
                <a16:creationId xmlns:a16="http://schemas.microsoft.com/office/drawing/2014/main" id="{1DB6B7C1-CADA-4E47-B31B-48E0F4E24E02}"/>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C4DFD0B9-2269-4702-8A58-58DA799F146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CAEDDCBE-055E-4A29-BC64-3FB3B5440F4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BC2CE33F-2DED-43CF-AECC-963BE3F5B2F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B6BC1B-09A3-4012-83F5-13E5953F3D2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6553810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ank_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5552-FAC0-49DD-8193-230DB0FB9776}"/>
              </a:ext>
            </a:extLst>
          </p:cNvPr>
          <p:cNvSpPr>
            <a:spLocks noGrp="1"/>
          </p:cNvSpPr>
          <p:nvPr>
            <p:ph type="title"/>
          </p:nvPr>
        </p:nvSpPr>
        <p:spPr/>
        <p:txBody>
          <a:bodyPr>
            <a:normAutofit/>
          </a:bodyPr>
          <a:lstStyle>
            <a:lvl1pPr>
              <a:defRPr lang="en-IN" sz="4267" b="0" i="0" u="none" strike="noStrike" kern="1200" cap="none" dirty="0">
                <a:solidFill>
                  <a:schemeClr val="tx1"/>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1B911EF1-4A3E-418D-AD42-9C9F3A224220}"/>
              </a:ext>
            </a:extLst>
          </p:cNvPr>
          <p:cNvSpPr>
            <a:spLocks noGrp="1"/>
          </p:cNvSpPr>
          <p:nvPr>
            <p:ph type="dt" sz="half" idx="10"/>
          </p:nvPr>
        </p:nvSpPr>
        <p:spPr/>
        <p:txBody>
          <a:bodyPr/>
          <a:lstStyle>
            <a:lvl1pPr>
              <a:defRPr>
                <a:solidFill>
                  <a:schemeClr val="tx1"/>
                </a:solidFill>
              </a:defRPr>
            </a:lvl1pPr>
          </a:lstStyle>
          <a:p>
            <a:r>
              <a:rPr lang="en-US"/>
              <a:t>2023</a:t>
            </a:r>
            <a:endParaRPr lang="en-IN"/>
          </a:p>
        </p:txBody>
      </p:sp>
      <p:sp>
        <p:nvSpPr>
          <p:cNvPr id="4" name="Footer Placeholder 3">
            <a:extLst>
              <a:ext uri="{FF2B5EF4-FFF2-40B4-BE49-F238E27FC236}">
                <a16:creationId xmlns:a16="http://schemas.microsoft.com/office/drawing/2014/main" id="{EDE261BF-7CCA-475D-9952-508A69D827C8}"/>
              </a:ext>
            </a:extLst>
          </p:cNvPr>
          <p:cNvSpPr>
            <a:spLocks noGrp="1"/>
          </p:cNvSpPr>
          <p:nvPr>
            <p:ph type="ftr" sz="quarter" idx="11"/>
          </p:nvPr>
        </p:nvSpPr>
        <p:spPr/>
        <p:txBody>
          <a:bodyPr/>
          <a:lstStyle>
            <a:lvl1pPr>
              <a:defRPr>
                <a:solidFill>
                  <a:schemeClr val="tx1"/>
                </a:solidFill>
              </a:defRPr>
            </a:lvl1pPr>
          </a:lstStyle>
          <a:p>
            <a:r>
              <a:rPr lang="en-IN"/>
              <a:t>AI &amp; Generative AI</a:t>
            </a:r>
          </a:p>
        </p:txBody>
      </p:sp>
      <p:sp>
        <p:nvSpPr>
          <p:cNvPr id="5" name="Slide Number Placeholder 4">
            <a:extLst>
              <a:ext uri="{FF2B5EF4-FFF2-40B4-BE49-F238E27FC236}">
                <a16:creationId xmlns:a16="http://schemas.microsoft.com/office/drawing/2014/main" id="{3FA36AEA-6BE6-42EB-A9AB-E5DF687D6185}"/>
              </a:ext>
            </a:extLst>
          </p:cNvPr>
          <p:cNvSpPr>
            <a:spLocks noGrp="1"/>
          </p:cNvSpPr>
          <p:nvPr>
            <p:ph type="sldNum" sz="quarter" idx="12"/>
          </p:nvPr>
        </p:nvSpPr>
        <p:spPr/>
        <p:txBody>
          <a:bodyPr/>
          <a:lstStyle>
            <a:lvl1pPr>
              <a:defRPr>
                <a:solidFill>
                  <a:schemeClr val="tx1"/>
                </a:solidFill>
              </a:defRPr>
            </a:lvl1pPr>
          </a:lstStyle>
          <a:p>
            <a:fld id="{EE0EC48F-D938-4874-8764-17DC57D59EAD}" type="slidenum">
              <a:rPr lang="en-IN" smtClean="0"/>
              <a:t>‹#›</a:t>
            </a:fld>
            <a:endParaRPr lang="en-IN"/>
          </a:p>
        </p:txBody>
      </p:sp>
      <p:grpSp>
        <p:nvGrpSpPr>
          <p:cNvPr id="6" name="Group 5">
            <a:extLst>
              <a:ext uri="{FF2B5EF4-FFF2-40B4-BE49-F238E27FC236}">
                <a16:creationId xmlns:a16="http://schemas.microsoft.com/office/drawing/2014/main" id="{1DB6B7C1-CADA-4E47-B31B-48E0F4E24E02}"/>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C4DFD0B9-2269-4702-8A58-58DA799F146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CAEDDCBE-055E-4A29-BC64-3FB3B5440F4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BC2CE33F-2DED-43CF-AECC-963BE3F5B2F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B6BC1B-09A3-4012-83F5-13E5953F3D2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6260816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Bank_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5552-FAC0-49DD-8193-230DB0FB9776}"/>
              </a:ext>
            </a:extLst>
          </p:cNvPr>
          <p:cNvSpPr>
            <a:spLocks noGrp="1"/>
          </p:cNvSpPr>
          <p:nvPr>
            <p:ph type="title"/>
          </p:nvPr>
        </p:nvSpPr>
        <p:spPr/>
        <p:txBody>
          <a:bodyPr>
            <a:normAutofit/>
          </a:bodyPr>
          <a:lstStyle>
            <a:lvl1pPr>
              <a:defRPr lang="en-IN" sz="4267" b="0" i="0" u="none" strike="noStrike" kern="1200" cap="none" dirty="0">
                <a:solidFill>
                  <a:schemeClr val="tx1"/>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1B911EF1-4A3E-418D-AD42-9C9F3A224220}"/>
              </a:ext>
            </a:extLst>
          </p:cNvPr>
          <p:cNvSpPr>
            <a:spLocks noGrp="1"/>
          </p:cNvSpPr>
          <p:nvPr>
            <p:ph type="dt" sz="half" idx="10"/>
          </p:nvPr>
        </p:nvSpPr>
        <p:spPr/>
        <p:txBody>
          <a:bodyPr/>
          <a:lstStyle>
            <a:lvl1pPr>
              <a:defRPr>
                <a:solidFill>
                  <a:schemeClr val="tx1"/>
                </a:solidFill>
              </a:defRPr>
            </a:lvl1pPr>
          </a:lstStyle>
          <a:p>
            <a:r>
              <a:rPr lang="en-US"/>
              <a:t>2023</a:t>
            </a:r>
            <a:endParaRPr lang="en-IN"/>
          </a:p>
        </p:txBody>
      </p:sp>
      <p:sp>
        <p:nvSpPr>
          <p:cNvPr id="4" name="Footer Placeholder 3">
            <a:extLst>
              <a:ext uri="{FF2B5EF4-FFF2-40B4-BE49-F238E27FC236}">
                <a16:creationId xmlns:a16="http://schemas.microsoft.com/office/drawing/2014/main" id="{EDE261BF-7CCA-475D-9952-508A69D827C8}"/>
              </a:ext>
            </a:extLst>
          </p:cNvPr>
          <p:cNvSpPr>
            <a:spLocks noGrp="1"/>
          </p:cNvSpPr>
          <p:nvPr>
            <p:ph type="ftr" sz="quarter" idx="11"/>
          </p:nvPr>
        </p:nvSpPr>
        <p:spPr/>
        <p:txBody>
          <a:bodyPr/>
          <a:lstStyle>
            <a:lvl1pPr>
              <a:defRPr>
                <a:solidFill>
                  <a:schemeClr val="tx1"/>
                </a:solidFill>
              </a:defRPr>
            </a:lvl1pPr>
          </a:lstStyle>
          <a:p>
            <a:r>
              <a:rPr lang="en-IN"/>
              <a:t>AI &amp; Generative AI</a:t>
            </a:r>
          </a:p>
        </p:txBody>
      </p:sp>
      <p:sp>
        <p:nvSpPr>
          <p:cNvPr id="5" name="Slide Number Placeholder 4">
            <a:extLst>
              <a:ext uri="{FF2B5EF4-FFF2-40B4-BE49-F238E27FC236}">
                <a16:creationId xmlns:a16="http://schemas.microsoft.com/office/drawing/2014/main" id="{3FA36AEA-6BE6-42EB-A9AB-E5DF687D6185}"/>
              </a:ext>
            </a:extLst>
          </p:cNvPr>
          <p:cNvSpPr>
            <a:spLocks noGrp="1"/>
          </p:cNvSpPr>
          <p:nvPr>
            <p:ph type="sldNum" sz="quarter" idx="12"/>
          </p:nvPr>
        </p:nvSpPr>
        <p:spPr/>
        <p:txBody>
          <a:bodyPr/>
          <a:lstStyle>
            <a:lvl1pPr>
              <a:defRPr>
                <a:solidFill>
                  <a:schemeClr val="tx1"/>
                </a:solidFill>
              </a:defRPr>
            </a:lvl1pPr>
          </a:lstStyle>
          <a:p>
            <a:fld id="{EE0EC48F-D938-4874-8764-17DC57D59EAD}" type="slidenum">
              <a:rPr lang="en-IN" smtClean="0"/>
              <a:t>‹#›</a:t>
            </a:fld>
            <a:endParaRPr lang="en-IN"/>
          </a:p>
        </p:txBody>
      </p:sp>
      <p:grpSp>
        <p:nvGrpSpPr>
          <p:cNvPr id="6" name="Group 5">
            <a:extLst>
              <a:ext uri="{FF2B5EF4-FFF2-40B4-BE49-F238E27FC236}">
                <a16:creationId xmlns:a16="http://schemas.microsoft.com/office/drawing/2014/main" id="{1DB6B7C1-CADA-4E47-B31B-48E0F4E24E02}"/>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C4DFD0B9-2269-4702-8A58-58DA799F146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CAEDDCBE-055E-4A29-BC64-3FB3B5440F4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BC2CE33F-2DED-43CF-AECC-963BE3F5B2F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B6BC1B-09A3-4012-83F5-13E5953F3D2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52209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4EC16C-9251-4261-B58E-71EBE2A5F351}"/>
              </a:ext>
            </a:extLst>
          </p:cNvPr>
          <p:cNvSpPr>
            <a:spLocks noGrp="1"/>
          </p:cNvSpPr>
          <p:nvPr>
            <p:ph type="dt" sz="half" idx="10"/>
          </p:nvPr>
        </p:nvSpPr>
        <p:spPr/>
        <p:txBody>
          <a:bodyPr/>
          <a:lstStyle/>
          <a:p>
            <a:r>
              <a:rPr lang="en-US"/>
              <a:t>2023</a:t>
            </a:r>
            <a:endParaRPr lang="en-IN"/>
          </a:p>
        </p:txBody>
      </p:sp>
      <p:sp>
        <p:nvSpPr>
          <p:cNvPr id="3" name="Footer Placeholder 2">
            <a:extLst>
              <a:ext uri="{FF2B5EF4-FFF2-40B4-BE49-F238E27FC236}">
                <a16:creationId xmlns:a16="http://schemas.microsoft.com/office/drawing/2014/main" id="{0DD21D27-F19B-4D2D-AFDD-F7EDFF562075}"/>
              </a:ext>
            </a:extLst>
          </p:cNvPr>
          <p:cNvSpPr>
            <a:spLocks noGrp="1"/>
          </p:cNvSpPr>
          <p:nvPr>
            <p:ph type="ftr" sz="quarter" idx="11"/>
          </p:nvPr>
        </p:nvSpPr>
        <p:spPr/>
        <p:txBody>
          <a:bodyPr/>
          <a:lstStyle/>
          <a:p>
            <a:r>
              <a:rPr lang="en-IN"/>
              <a:t>AI &amp; Generative AI</a:t>
            </a:r>
          </a:p>
        </p:txBody>
      </p:sp>
      <p:sp>
        <p:nvSpPr>
          <p:cNvPr id="4" name="Slide Number Placeholder 3">
            <a:extLst>
              <a:ext uri="{FF2B5EF4-FFF2-40B4-BE49-F238E27FC236}">
                <a16:creationId xmlns:a16="http://schemas.microsoft.com/office/drawing/2014/main" id="{C7AA64E2-227A-4728-8960-D94FEA49C018}"/>
              </a:ext>
            </a:extLst>
          </p:cNvPr>
          <p:cNvSpPr>
            <a:spLocks noGrp="1"/>
          </p:cNvSpPr>
          <p:nvPr>
            <p:ph type="sldNum" sz="quarter" idx="12"/>
          </p:nvPr>
        </p:nvSpPr>
        <p:spPr/>
        <p:txBody>
          <a:bodyPr/>
          <a:lstStyle/>
          <a:p>
            <a:fld id="{EE0EC48F-D938-4874-8764-17DC57D59EAD}" type="slidenum">
              <a:rPr lang="en-IN" smtClean="0"/>
              <a:t>‹#›</a:t>
            </a:fld>
            <a:endParaRPr lang="en-IN"/>
          </a:p>
        </p:txBody>
      </p:sp>
      <p:grpSp>
        <p:nvGrpSpPr>
          <p:cNvPr id="5" name="Group 4">
            <a:extLst>
              <a:ext uri="{FF2B5EF4-FFF2-40B4-BE49-F238E27FC236}">
                <a16:creationId xmlns:a16="http://schemas.microsoft.com/office/drawing/2014/main" id="{B2ECE3CC-48EF-483C-A88E-0325D81854D3}"/>
              </a:ext>
            </a:extLst>
          </p:cNvPr>
          <p:cNvGrpSpPr/>
          <p:nvPr/>
        </p:nvGrpSpPr>
        <p:grpSpPr>
          <a:xfrm>
            <a:off x="0" y="6755100"/>
            <a:ext cx="12192016" cy="102800"/>
            <a:chOff x="0" y="5066325"/>
            <a:chExt cx="9144012" cy="77100"/>
          </a:xfrm>
        </p:grpSpPr>
        <p:sp>
          <p:nvSpPr>
            <p:cNvPr id="6" name="Google Shape;40;p6">
              <a:extLst>
                <a:ext uri="{FF2B5EF4-FFF2-40B4-BE49-F238E27FC236}">
                  <a16:creationId xmlns:a16="http://schemas.microsoft.com/office/drawing/2014/main" id="{AE35FE47-AF56-44DB-A05C-31D721F78FB3}"/>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41;p6">
              <a:extLst>
                <a:ext uri="{FF2B5EF4-FFF2-40B4-BE49-F238E27FC236}">
                  <a16:creationId xmlns:a16="http://schemas.microsoft.com/office/drawing/2014/main" id="{4182495A-AD22-4C32-BAC8-68FFF47D59E3}"/>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2;p6">
              <a:extLst>
                <a:ext uri="{FF2B5EF4-FFF2-40B4-BE49-F238E27FC236}">
                  <a16:creationId xmlns:a16="http://schemas.microsoft.com/office/drawing/2014/main" id="{C78FB50C-B891-4FCE-9A17-1561E33082DD}"/>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3;p6">
              <a:extLst>
                <a:ext uri="{FF2B5EF4-FFF2-40B4-BE49-F238E27FC236}">
                  <a16:creationId xmlns:a16="http://schemas.microsoft.com/office/drawing/2014/main" id="{A8BEE4D7-97DA-462D-BDCD-07607327D76B}"/>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61871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in_slide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56302FF-FC9F-4EF8-87A1-28C789039D80}"/>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D9ECBD62-843A-4A8E-9B81-2975766D4D13}"/>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601AE305-1D12-465A-9429-B56ACC49512F}"/>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16;p3">
            <a:extLst>
              <a:ext uri="{FF2B5EF4-FFF2-40B4-BE49-F238E27FC236}">
                <a16:creationId xmlns:a16="http://schemas.microsoft.com/office/drawing/2014/main" id="{94A09D40-7A45-400D-8A54-D6FDF92094B1}"/>
              </a:ext>
            </a:extLst>
          </p:cNvPr>
          <p:cNvSpPr/>
          <p:nvPr/>
        </p:nvSpPr>
        <p:spPr>
          <a:xfrm>
            <a:off x="0" y="0"/>
            <a:ext cx="12192000" cy="3767303"/>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0;p2">
            <a:extLst>
              <a:ext uri="{FF2B5EF4-FFF2-40B4-BE49-F238E27FC236}">
                <a16:creationId xmlns:a16="http://schemas.microsoft.com/office/drawing/2014/main" id="{D2C13C65-7E18-4EF4-8964-491AD0762C50}"/>
              </a:ext>
            </a:extLst>
          </p:cNvPr>
          <p:cNvSpPr txBox="1">
            <a:spLocks noGrp="1"/>
          </p:cNvSpPr>
          <p:nvPr>
            <p:ph type="ctrTitle"/>
          </p:nvPr>
        </p:nvSpPr>
        <p:spPr>
          <a:xfrm>
            <a:off x="860214" y="1464812"/>
            <a:ext cx="10493585"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bg1"/>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sp>
        <p:nvSpPr>
          <p:cNvPr id="8" name="Text Placeholder 4">
            <a:extLst>
              <a:ext uri="{FF2B5EF4-FFF2-40B4-BE49-F238E27FC236}">
                <a16:creationId xmlns:a16="http://schemas.microsoft.com/office/drawing/2014/main" id="{0E1282A1-6ABA-463E-8861-6C5810F6C763}"/>
              </a:ext>
            </a:extLst>
          </p:cNvPr>
          <p:cNvSpPr>
            <a:spLocks noGrp="1"/>
          </p:cNvSpPr>
          <p:nvPr>
            <p:ph type="body" sz="quarter" idx="13"/>
          </p:nvPr>
        </p:nvSpPr>
        <p:spPr>
          <a:xfrm>
            <a:off x="860215" y="2686126"/>
            <a:ext cx="10493584" cy="937532"/>
          </a:xfrm>
        </p:spPr>
        <p:txBody>
          <a:bodyPr/>
          <a:lstStyle>
            <a:lvl1pPr marL="101597" indent="0">
              <a:buNone/>
              <a:defRPr>
                <a:solidFill>
                  <a:schemeClr val="bg1"/>
                </a:solidFill>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9" name="Group 8">
            <a:extLst>
              <a:ext uri="{FF2B5EF4-FFF2-40B4-BE49-F238E27FC236}">
                <a16:creationId xmlns:a16="http://schemas.microsoft.com/office/drawing/2014/main" id="{8F642506-F189-4B78-94E2-C3285A2189A2}"/>
              </a:ext>
            </a:extLst>
          </p:cNvPr>
          <p:cNvGrpSpPr/>
          <p:nvPr/>
        </p:nvGrpSpPr>
        <p:grpSpPr>
          <a:xfrm>
            <a:off x="40" y="3767304"/>
            <a:ext cx="12191960" cy="102800"/>
            <a:chOff x="1" y="3992850"/>
            <a:chExt cx="9143970" cy="77100"/>
          </a:xfrm>
        </p:grpSpPr>
        <p:sp>
          <p:nvSpPr>
            <p:cNvPr id="10" name="Google Shape;19;p3">
              <a:extLst>
                <a:ext uri="{FF2B5EF4-FFF2-40B4-BE49-F238E27FC236}">
                  <a16:creationId xmlns:a16="http://schemas.microsoft.com/office/drawing/2014/main" id="{64B2E825-573D-42F1-B8ED-1A27D5301FF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20;p3">
              <a:extLst>
                <a:ext uri="{FF2B5EF4-FFF2-40B4-BE49-F238E27FC236}">
                  <a16:creationId xmlns:a16="http://schemas.microsoft.com/office/drawing/2014/main" id="{C9572B6C-F682-4991-A911-A9B510E0EB41}"/>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21;p3">
              <a:extLst>
                <a:ext uri="{FF2B5EF4-FFF2-40B4-BE49-F238E27FC236}">
                  <a16:creationId xmlns:a16="http://schemas.microsoft.com/office/drawing/2014/main" id="{77C725D5-7D66-420D-ACCB-C25583811BCE}"/>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55372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ide_title_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B368B4-C472-42E6-8292-DC72C21E80AA}"/>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47A95605-47EF-415D-9F6D-D89A7C272755}"/>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52336970-E804-4AB1-9E33-C1AEC08A18E4}"/>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16;p3">
            <a:extLst>
              <a:ext uri="{FF2B5EF4-FFF2-40B4-BE49-F238E27FC236}">
                <a16:creationId xmlns:a16="http://schemas.microsoft.com/office/drawing/2014/main" id="{6BC4D721-0B12-4AFA-A712-F0642CE03C99}"/>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6;p3">
            <a:extLst>
              <a:ext uri="{FF2B5EF4-FFF2-40B4-BE49-F238E27FC236}">
                <a16:creationId xmlns:a16="http://schemas.microsoft.com/office/drawing/2014/main" id="{D43BFB5B-996C-4C10-9681-D9D3207F4203}"/>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 name="Group 7">
            <a:extLst>
              <a:ext uri="{FF2B5EF4-FFF2-40B4-BE49-F238E27FC236}">
                <a16:creationId xmlns:a16="http://schemas.microsoft.com/office/drawing/2014/main" id="{8D3C44A2-0B01-4DD8-BBA7-302D86A2D7FB}"/>
              </a:ext>
            </a:extLst>
          </p:cNvPr>
          <p:cNvGrpSpPr/>
          <p:nvPr/>
        </p:nvGrpSpPr>
        <p:grpSpPr>
          <a:xfrm>
            <a:off x="1" y="3175388"/>
            <a:ext cx="3124200" cy="89600"/>
            <a:chOff x="5723283" y="1599675"/>
            <a:chExt cx="3421194" cy="77100"/>
          </a:xfrm>
        </p:grpSpPr>
        <p:sp>
          <p:nvSpPr>
            <p:cNvPr id="9" name="Google Shape;26;p4">
              <a:extLst>
                <a:ext uri="{FF2B5EF4-FFF2-40B4-BE49-F238E27FC236}">
                  <a16:creationId xmlns:a16="http://schemas.microsoft.com/office/drawing/2014/main" id="{A67C90E4-71E1-4ABB-87AA-F7D92A192152}"/>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7;p4">
              <a:extLst>
                <a:ext uri="{FF2B5EF4-FFF2-40B4-BE49-F238E27FC236}">
                  <a16:creationId xmlns:a16="http://schemas.microsoft.com/office/drawing/2014/main" id="{4C621D36-D61F-4F70-998C-FF356A868569}"/>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 name="Content Placeholder 4">
            <a:extLst>
              <a:ext uri="{FF2B5EF4-FFF2-40B4-BE49-F238E27FC236}">
                <a16:creationId xmlns:a16="http://schemas.microsoft.com/office/drawing/2014/main" id="{9DA10F1C-5297-4C83-8346-459731482BE5}"/>
              </a:ext>
            </a:extLst>
          </p:cNvPr>
          <p:cNvSpPr>
            <a:spLocks noGrp="1"/>
          </p:cNvSpPr>
          <p:nvPr>
            <p:ph sz="quarter" idx="13"/>
          </p:nvPr>
        </p:nvSpPr>
        <p:spPr>
          <a:xfrm>
            <a:off x="3251200" y="1028701"/>
            <a:ext cx="8166101" cy="5270500"/>
          </a:xfrm>
        </p:spPr>
        <p:txBody>
          <a:bodyPr>
            <a:normAutofit/>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5">
            <a:extLst>
              <a:ext uri="{FF2B5EF4-FFF2-40B4-BE49-F238E27FC236}">
                <a16:creationId xmlns:a16="http://schemas.microsoft.com/office/drawing/2014/main" id="{BDF6350E-EA33-4A75-9266-1279C07E4C4A}"/>
              </a:ext>
            </a:extLst>
          </p:cNvPr>
          <p:cNvSpPr>
            <a:spLocks noGrp="1"/>
          </p:cNvSpPr>
          <p:nvPr>
            <p:ph type="title" hasCustomPrompt="1"/>
          </p:nvPr>
        </p:nvSpPr>
        <p:spPr>
          <a:xfrm>
            <a:off x="189130" y="2039077"/>
            <a:ext cx="2745401" cy="820863"/>
          </a:xfrm>
        </p:spPr>
        <p:txBody>
          <a:bodyPr>
            <a:noAutofit/>
          </a:bodyPr>
          <a:lstStyle>
            <a:lvl1pPr>
              <a:defRPr sz="4267">
                <a:solidFill>
                  <a:schemeClr val="bg1"/>
                </a:solidFill>
              </a:defRPr>
            </a:lvl1pPr>
          </a:lstStyle>
          <a:p>
            <a:r>
              <a:rPr lang="en-US"/>
              <a:t>Title</a:t>
            </a:r>
            <a:endParaRPr lang="en-IN"/>
          </a:p>
        </p:txBody>
      </p:sp>
      <p:grpSp>
        <p:nvGrpSpPr>
          <p:cNvPr id="13" name="Group 12">
            <a:extLst>
              <a:ext uri="{FF2B5EF4-FFF2-40B4-BE49-F238E27FC236}">
                <a16:creationId xmlns:a16="http://schemas.microsoft.com/office/drawing/2014/main" id="{E730189A-0660-4EA0-992E-A001E24F03A4}"/>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EB557EDE-54E1-4C7B-9837-B65881C0673E}"/>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27;p4">
              <a:extLst>
                <a:ext uri="{FF2B5EF4-FFF2-40B4-BE49-F238E27FC236}">
                  <a16:creationId xmlns:a16="http://schemas.microsoft.com/office/drawing/2014/main" id="{1ADF94C3-00BD-4E06-9694-7E24ECC42E44}"/>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81421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1C5E07-7CAC-4CF6-8265-B0E6ACFC2475}"/>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203926C1-B173-4D02-A5F1-B7FA35E4AFE6}"/>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6FA0C6FA-2170-406C-B147-DD308C59DC66}"/>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16;p3">
            <a:extLst>
              <a:ext uri="{FF2B5EF4-FFF2-40B4-BE49-F238E27FC236}">
                <a16:creationId xmlns:a16="http://schemas.microsoft.com/office/drawing/2014/main" id="{D0382936-9793-45F9-8AD4-D16C8ADD2CB5}"/>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7F0ACA5C-2F73-4360-BFE9-90B697BB2107}"/>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129CE70F-14BC-45A2-986C-D77D264EAA41}"/>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7;p4">
              <a:extLst>
                <a:ext uri="{FF2B5EF4-FFF2-40B4-BE49-F238E27FC236}">
                  <a16:creationId xmlns:a16="http://schemas.microsoft.com/office/drawing/2014/main" id="{CF4ED376-3C7E-4347-AFE8-E41BD971CA6F}"/>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 name="Content Placeholder 4">
            <a:extLst>
              <a:ext uri="{FF2B5EF4-FFF2-40B4-BE49-F238E27FC236}">
                <a16:creationId xmlns:a16="http://schemas.microsoft.com/office/drawing/2014/main" id="{7FB58650-5E60-4224-8217-B6AD6633D09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F56CCFF9-41E1-4B5C-A0AC-5029DDA08559}"/>
              </a:ext>
            </a:extLst>
          </p:cNvPr>
          <p:cNvSpPr txBox="1"/>
          <p:nvPr/>
        </p:nvSpPr>
        <p:spPr>
          <a:xfrm>
            <a:off x="190231" y="2222626"/>
            <a:ext cx="2743200"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a:solidFill>
                  <a:schemeClr val="bg1"/>
                </a:solidFill>
                <a:latin typeface="Raleway"/>
                <a:cs typeface="Arial"/>
                <a:sym typeface="Raleway"/>
              </a:rPr>
              <a:t>Summary</a:t>
            </a:r>
          </a:p>
        </p:txBody>
      </p:sp>
      <p:sp>
        <p:nvSpPr>
          <p:cNvPr id="12" name="Google Shape;16;p3">
            <a:extLst>
              <a:ext uri="{FF2B5EF4-FFF2-40B4-BE49-F238E27FC236}">
                <a16:creationId xmlns:a16="http://schemas.microsoft.com/office/drawing/2014/main" id="{98229169-2BDF-48F7-BA16-D809E4CE4BE1}"/>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 name="Group 12">
            <a:extLst>
              <a:ext uri="{FF2B5EF4-FFF2-40B4-BE49-F238E27FC236}">
                <a16:creationId xmlns:a16="http://schemas.microsoft.com/office/drawing/2014/main" id="{C8FC5A32-FEE1-40F2-B2B2-06418A8595C7}"/>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477BF177-5BB9-4E0D-9D62-C343E39342B6}"/>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27;p4">
              <a:extLst>
                <a:ext uri="{FF2B5EF4-FFF2-40B4-BE49-F238E27FC236}">
                  <a16:creationId xmlns:a16="http://schemas.microsoft.com/office/drawing/2014/main" id="{393ADC65-0502-4C48-A61B-7774ADDACEE6}"/>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 name="TextBox 15">
            <a:extLst>
              <a:ext uri="{FF2B5EF4-FFF2-40B4-BE49-F238E27FC236}">
                <a16:creationId xmlns:a16="http://schemas.microsoft.com/office/drawing/2014/main" id="{03671FA2-0222-430F-9DB8-1787C867B34F}"/>
              </a:ext>
            </a:extLst>
          </p:cNvPr>
          <p:cNvSpPr txBox="1"/>
          <p:nvPr/>
        </p:nvSpPr>
        <p:spPr>
          <a:xfrm>
            <a:off x="1" y="2222626"/>
            <a:ext cx="3124201"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dirty="0">
                <a:solidFill>
                  <a:schemeClr val="bg1"/>
                </a:solidFill>
                <a:latin typeface="Raleway"/>
                <a:cs typeface="Arial"/>
                <a:sym typeface="Raleway"/>
              </a:rPr>
              <a:t>References</a:t>
            </a:r>
          </a:p>
        </p:txBody>
      </p:sp>
    </p:spTree>
    <p:extLst>
      <p:ext uri="{BB962C8B-B14F-4D97-AF65-F5344CB8AC3E}">
        <p14:creationId xmlns:p14="http://schemas.microsoft.com/office/powerpoint/2010/main" val="19896659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iz">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93515-9BC6-46DF-869F-EC6617F69F7D}"/>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B94A47EE-6951-4936-A71B-6B957D2BC36F}"/>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AE5EA343-DD75-4916-825E-E92167D681BF}"/>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16;p3">
            <a:extLst>
              <a:ext uri="{FF2B5EF4-FFF2-40B4-BE49-F238E27FC236}">
                <a16:creationId xmlns:a16="http://schemas.microsoft.com/office/drawing/2014/main" id="{38EE05BB-E406-4278-BB28-D0DC7EB9F3C7}"/>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DCB0D781-E9F7-4302-AA66-539028D7CB5C}"/>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44D424B8-839C-4229-ABA8-1AAD5C6FBC9A}"/>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7;p4">
              <a:extLst>
                <a:ext uri="{FF2B5EF4-FFF2-40B4-BE49-F238E27FC236}">
                  <a16:creationId xmlns:a16="http://schemas.microsoft.com/office/drawing/2014/main" id="{088AF486-1D0B-472B-938A-75D4D4A7D8A0}"/>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 name="Content Placeholder 4">
            <a:extLst>
              <a:ext uri="{FF2B5EF4-FFF2-40B4-BE49-F238E27FC236}">
                <a16:creationId xmlns:a16="http://schemas.microsoft.com/office/drawing/2014/main" id="{03FAAED2-415D-4D4B-B83B-D103EFB09A8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1B3EBD80-0555-4FF9-9FE7-F76861AAC055}"/>
              </a:ext>
            </a:extLst>
          </p:cNvPr>
          <p:cNvSpPr txBox="1"/>
          <p:nvPr/>
        </p:nvSpPr>
        <p:spPr>
          <a:xfrm>
            <a:off x="774699" y="2222626"/>
            <a:ext cx="1561829" cy="748988"/>
          </a:xfrm>
          <a:prstGeom prst="rect">
            <a:avLst/>
          </a:prstGeom>
          <a:noFill/>
        </p:spPr>
        <p:txBody>
          <a:bodyPr wrap="square" rtlCol="0">
            <a:spAutoFit/>
          </a:bodyPr>
          <a:lstStyle/>
          <a:p>
            <a:r>
              <a:rPr lang="en-IN" sz="4267" b="0" i="0" u="none" strike="noStrike" cap="none">
                <a:solidFill>
                  <a:schemeClr val="bg1"/>
                </a:solidFill>
                <a:latin typeface="Raleway"/>
                <a:cs typeface="Arial"/>
                <a:sym typeface="Raleway"/>
              </a:rPr>
              <a:t>Quiz</a:t>
            </a:r>
          </a:p>
        </p:txBody>
      </p:sp>
    </p:spTree>
    <p:extLst>
      <p:ext uri="{BB962C8B-B14F-4D97-AF65-F5344CB8AC3E}">
        <p14:creationId xmlns:p14="http://schemas.microsoft.com/office/powerpoint/2010/main" val="3648672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_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506899D-7963-4F04-A99C-855CB217873D}"/>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B7C82DD8-416F-4DDE-9744-338CCEF3FC43}"/>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AEAC9330-49DE-4F50-81AA-919FEAB14224}"/>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24;p4">
            <a:extLst>
              <a:ext uri="{FF2B5EF4-FFF2-40B4-BE49-F238E27FC236}">
                <a16:creationId xmlns:a16="http://schemas.microsoft.com/office/drawing/2014/main" id="{73A7C2B9-2AD4-459E-9B99-FC50FDF720AD}"/>
              </a:ext>
            </a:extLst>
          </p:cNvPr>
          <p:cNvSpPr txBox="1">
            <a:spLocks noGrp="1"/>
          </p:cNvSpPr>
          <p:nvPr>
            <p:ph type="body" idx="1"/>
          </p:nvPr>
        </p:nvSpPr>
        <p:spPr>
          <a:xfrm>
            <a:off x="2280567" y="2882400"/>
            <a:ext cx="7631600" cy="10932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Clr>
                <a:schemeClr val="tx2">
                  <a:lumMod val="10000"/>
                </a:schemeClr>
              </a:buClr>
              <a:buSzPts val="2400"/>
              <a:buFont typeface="Courier New" panose="02070309020205020404" pitchFamily="49" charset="0"/>
              <a:buChar char="o"/>
              <a:defRPr i="1"/>
            </a:lvl1pPr>
            <a:lvl2pPr marL="1219170" lvl="1" indent="-507987" algn="ctr" rtl="0">
              <a:spcBef>
                <a:spcPts val="0"/>
              </a:spcBef>
              <a:spcAft>
                <a:spcPts val="0"/>
              </a:spcAft>
              <a:buSzPts val="2400"/>
              <a:buChar char="○"/>
              <a:defRPr i="1"/>
            </a:lvl2pPr>
            <a:lvl3pPr marL="1828754" lvl="2" indent="-507987" algn="ctr" rtl="0">
              <a:spcBef>
                <a:spcPts val="0"/>
              </a:spcBef>
              <a:spcAft>
                <a:spcPts val="0"/>
              </a:spcAft>
              <a:buSzPts val="2400"/>
              <a:buChar char="■"/>
              <a:defRPr i="1"/>
            </a:lvl3pPr>
            <a:lvl4pPr marL="2438339" lvl="3" indent="-507987" algn="ctr" rtl="0">
              <a:spcBef>
                <a:spcPts val="0"/>
              </a:spcBef>
              <a:spcAft>
                <a:spcPts val="0"/>
              </a:spcAft>
              <a:buSzPts val="2400"/>
              <a:buChar char="●"/>
              <a:defRPr i="1"/>
            </a:lvl4pPr>
            <a:lvl5pPr marL="3047924" lvl="4" indent="-507987" algn="ctr" rtl="0">
              <a:spcBef>
                <a:spcPts val="0"/>
              </a:spcBef>
              <a:spcAft>
                <a:spcPts val="0"/>
              </a:spcAft>
              <a:buSzPts val="2400"/>
              <a:buChar char="○"/>
              <a:defRPr i="1"/>
            </a:lvl5pPr>
            <a:lvl6pPr marL="3657509" lvl="5" indent="-507987" algn="ctr" rtl="0">
              <a:spcBef>
                <a:spcPts val="0"/>
              </a:spcBef>
              <a:spcAft>
                <a:spcPts val="0"/>
              </a:spcAft>
              <a:buSzPts val="2400"/>
              <a:buChar char="■"/>
              <a:defRPr i="1"/>
            </a:lvl6pPr>
            <a:lvl7pPr marL="4267093" lvl="6" indent="-507987" algn="ctr" rtl="0">
              <a:spcBef>
                <a:spcPts val="0"/>
              </a:spcBef>
              <a:spcAft>
                <a:spcPts val="0"/>
              </a:spcAft>
              <a:buSzPts val="2400"/>
              <a:buChar char="●"/>
              <a:defRPr i="1"/>
            </a:lvl7pPr>
            <a:lvl8pPr marL="4876678" lvl="7" indent="-507987" algn="ctr" rtl="0">
              <a:spcBef>
                <a:spcPts val="0"/>
              </a:spcBef>
              <a:spcAft>
                <a:spcPts val="0"/>
              </a:spcAft>
              <a:buSzPts val="2400"/>
              <a:buChar char="○"/>
              <a:defRPr i="1"/>
            </a:lvl8pPr>
            <a:lvl9pPr marL="5486263" lvl="8" indent="-507987" algn="ctr">
              <a:spcBef>
                <a:spcPts val="0"/>
              </a:spcBef>
              <a:spcAft>
                <a:spcPts val="0"/>
              </a:spcAft>
              <a:buSzPts val="2400"/>
              <a:buChar char="■"/>
              <a:defRPr i="1"/>
            </a:lvl9pPr>
          </a:lstStyle>
          <a:p>
            <a:pPr lvl="0"/>
            <a:r>
              <a:rPr lang="en-US"/>
              <a:t>Click to edit Master text styles</a:t>
            </a:r>
          </a:p>
        </p:txBody>
      </p:sp>
      <p:sp>
        <p:nvSpPr>
          <p:cNvPr id="7" name="Google Shape;25;p4">
            <a:extLst>
              <a:ext uri="{FF2B5EF4-FFF2-40B4-BE49-F238E27FC236}">
                <a16:creationId xmlns:a16="http://schemas.microsoft.com/office/drawing/2014/main" id="{0D30B95D-1FB1-4FE0-B19F-D5F78C769F87}"/>
              </a:ext>
            </a:extLst>
          </p:cNvPr>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8" name="Google Shape;26;p4">
            <a:extLst>
              <a:ext uri="{FF2B5EF4-FFF2-40B4-BE49-F238E27FC236}">
                <a16:creationId xmlns:a16="http://schemas.microsoft.com/office/drawing/2014/main" id="{A02ACBA5-2FE0-4FE9-B4E4-6B42CAF3645A}"/>
              </a:ext>
            </a:extLst>
          </p:cNvPr>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 name="Google Shape;27;p4">
            <a:extLst>
              <a:ext uri="{FF2B5EF4-FFF2-40B4-BE49-F238E27FC236}">
                <a16:creationId xmlns:a16="http://schemas.microsoft.com/office/drawing/2014/main" id="{E873F0F9-EAE4-47E0-AEA3-3C05B2202233}"/>
              </a:ext>
            </a:extLst>
          </p:cNvPr>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28;p4">
            <a:extLst>
              <a:ext uri="{FF2B5EF4-FFF2-40B4-BE49-F238E27FC236}">
                <a16:creationId xmlns:a16="http://schemas.microsoft.com/office/drawing/2014/main" id="{AC14D5E7-19D6-479B-80A7-CD1EE4553EB0}"/>
              </a:ext>
            </a:extLst>
          </p:cNvPr>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29;p4">
            <a:extLst>
              <a:ext uri="{FF2B5EF4-FFF2-40B4-BE49-F238E27FC236}">
                <a16:creationId xmlns:a16="http://schemas.microsoft.com/office/drawing/2014/main" id="{EE034B75-2560-4BFE-B4BF-6051F0DBCF74}"/>
              </a:ext>
            </a:extLst>
          </p:cNvPr>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11822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Concept">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BA5E59-F7C2-4876-B12D-CEA8471080F9}"/>
              </a:ext>
            </a:extLst>
          </p:cNvPr>
          <p:cNvSpPr>
            <a:spLocks noGrp="1"/>
          </p:cNvSpPr>
          <p:nvPr>
            <p:ph type="dt" sz="half" idx="10"/>
          </p:nvPr>
        </p:nvSpPr>
        <p:spPr/>
        <p:txBody>
          <a:bodyPr/>
          <a:lstStyle>
            <a:lvl1pPr>
              <a:defRPr>
                <a:solidFill>
                  <a:schemeClr val="tx1"/>
                </a:solidFill>
              </a:defRPr>
            </a:lvl1pPr>
          </a:lstStyle>
          <a:p>
            <a:r>
              <a:rPr lang="en-US"/>
              <a:t>2023</a:t>
            </a:r>
            <a:endParaRPr lang="en-IN"/>
          </a:p>
        </p:txBody>
      </p:sp>
      <p:sp>
        <p:nvSpPr>
          <p:cNvPr id="4" name="Footer Placeholder 3">
            <a:extLst>
              <a:ext uri="{FF2B5EF4-FFF2-40B4-BE49-F238E27FC236}">
                <a16:creationId xmlns:a16="http://schemas.microsoft.com/office/drawing/2014/main" id="{B56EADA5-3183-410C-9E2D-407807F790A5}"/>
              </a:ext>
            </a:extLst>
          </p:cNvPr>
          <p:cNvSpPr>
            <a:spLocks noGrp="1"/>
          </p:cNvSpPr>
          <p:nvPr>
            <p:ph type="ftr" sz="quarter" idx="11"/>
          </p:nvPr>
        </p:nvSpPr>
        <p:spPr/>
        <p:txBody>
          <a:bodyPr/>
          <a:lstStyle>
            <a:lvl1pPr>
              <a:defRPr>
                <a:solidFill>
                  <a:schemeClr val="tx1"/>
                </a:solidFill>
              </a:defRPr>
            </a:lvl1pPr>
          </a:lstStyle>
          <a:p>
            <a:r>
              <a:rPr lang="en-IN"/>
              <a:t>AI &amp; Generative AI</a:t>
            </a:r>
          </a:p>
        </p:txBody>
      </p:sp>
      <p:sp>
        <p:nvSpPr>
          <p:cNvPr id="5" name="Slide Number Placeholder 4">
            <a:extLst>
              <a:ext uri="{FF2B5EF4-FFF2-40B4-BE49-F238E27FC236}">
                <a16:creationId xmlns:a16="http://schemas.microsoft.com/office/drawing/2014/main" id="{8FD5F746-E055-4B48-9CDA-95809CCE5D3F}"/>
              </a:ext>
            </a:extLst>
          </p:cNvPr>
          <p:cNvSpPr>
            <a:spLocks noGrp="1"/>
          </p:cNvSpPr>
          <p:nvPr>
            <p:ph type="sldNum" sz="quarter" idx="12"/>
          </p:nvPr>
        </p:nvSpPr>
        <p:spPr/>
        <p:txBody>
          <a:bodyPr/>
          <a:lstStyle>
            <a:lvl1pPr>
              <a:defRPr>
                <a:solidFill>
                  <a:schemeClr val="tx1"/>
                </a:solidFill>
              </a:defRPr>
            </a:lvl1pPr>
          </a:lstStyle>
          <a:p>
            <a:fld id="{EE0EC48F-D938-4874-8764-17DC57D59EAD}" type="slidenum">
              <a:rPr lang="en-IN" smtClean="0"/>
              <a:t>‹#›</a:t>
            </a:fld>
            <a:endParaRPr lang="en-IN"/>
          </a:p>
        </p:txBody>
      </p:sp>
      <p:grpSp>
        <p:nvGrpSpPr>
          <p:cNvPr id="6" name="Group 5">
            <a:extLst>
              <a:ext uri="{FF2B5EF4-FFF2-40B4-BE49-F238E27FC236}">
                <a16:creationId xmlns:a16="http://schemas.microsoft.com/office/drawing/2014/main" id="{E3762EAE-BE5D-406C-A1D1-C323A1C30421}"/>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70B15CD5-132D-444E-9F61-1806ECAD3E66}"/>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F62F89EC-0E01-4378-ACFC-9C4A7BE92AA9}"/>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A6746056-DC05-474B-9356-7E4553818EB8}"/>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F6873B-9CFB-4471-9A42-6B74EDEA175C}"/>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 name="Google Shape;131;p18">
            <a:extLst>
              <a:ext uri="{FF2B5EF4-FFF2-40B4-BE49-F238E27FC236}">
                <a16:creationId xmlns:a16="http://schemas.microsoft.com/office/drawing/2014/main" id="{65167E53-C978-4982-998A-B1458E6E6E3D}"/>
              </a:ext>
            </a:extLst>
          </p:cNvPr>
          <p:cNvSpPr/>
          <p:nvPr/>
        </p:nvSpPr>
        <p:spPr>
          <a:xfrm>
            <a:off x="1191600" y="3567"/>
            <a:ext cx="3311600" cy="3125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 name="Google Shape;134;p18">
            <a:extLst>
              <a:ext uri="{FF2B5EF4-FFF2-40B4-BE49-F238E27FC236}">
                <a16:creationId xmlns:a16="http://schemas.microsoft.com/office/drawing/2014/main" id="{11111B34-7973-4B91-ABF5-B222F7D8D3AF}"/>
              </a:ext>
            </a:extLst>
          </p:cNvPr>
          <p:cNvGrpSpPr/>
          <p:nvPr/>
        </p:nvGrpSpPr>
        <p:grpSpPr>
          <a:xfrm>
            <a:off x="1702142" y="448371"/>
            <a:ext cx="2290501" cy="2235776"/>
            <a:chOff x="570875" y="4322250"/>
            <a:chExt cx="443300" cy="443325"/>
          </a:xfrm>
        </p:grpSpPr>
        <p:sp>
          <p:nvSpPr>
            <p:cNvPr id="14" name="Google Shape;135;p18">
              <a:extLst>
                <a:ext uri="{FF2B5EF4-FFF2-40B4-BE49-F238E27FC236}">
                  <a16:creationId xmlns:a16="http://schemas.microsoft.com/office/drawing/2014/main" id="{80E7497A-0CD0-45DB-87D6-C04F79B3313B}"/>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36;p18">
              <a:extLst>
                <a:ext uri="{FF2B5EF4-FFF2-40B4-BE49-F238E27FC236}">
                  <a16:creationId xmlns:a16="http://schemas.microsoft.com/office/drawing/2014/main" id="{1019F4D7-27B0-4BAB-84F3-C3432D8F029B}"/>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37;p18">
              <a:extLst>
                <a:ext uri="{FF2B5EF4-FFF2-40B4-BE49-F238E27FC236}">
                  <a16:creationId xmlns:a16="http://schemas.microsoft.com/office/drawing/2014/main" id="{4527B853-A2FC-4A86-9C00-B0760804E4F0}"/>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38;p18">
              <a:extLst>
                <a:ext uri="{FF2B5EF4-FFF2-40B4-BE49-F238E27FC236}">
                  <a16:creationId xmlns:a16="http://schemas.microsoft.com/office/drawing/2014/main" id="{53D39B45-0E76-44E3-8AD0-C0FD77D5093C}"/>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 name="Title 17">
            <a:extLst>
              <a:ext uri="{FF2B5EF4-FFF2-40B4-BE49-F238E27FC236}">
                <a16:creationId xmlns:a16="http://schemas.microsoft.com/office/drawing/2014/main" id="{19F967A7-EE18-4982-A096-944A272FB092}"/>
              </a:ext>
            </a:extLst>
          </p:cNvPr>
          <p:cNvSpPr>
            <a:spLocks noGrp="1"/>
          </p:cNvSpPr>
          <p:nvPr>
            <p:ph type="title" hasCustomPrompt="1"/>
          </p:nvPr>
        </p:nvSpPr>
        <p:spPr>
          <a:xfrm>
            <a:off x="1191600" y="3455180"/>
            <a:ext cx="6240509" cy="1325033"/>
          </a:xfrm>
        </p:spPr>
        <p:txBody>
          <a:bodyPr>
            <a:normAutofit/>
          </a:bodyPr>
          <a:lstStyle>
            <a:lvl1pPr>
              <a:defRPr sz="7200">
                <a:solidFill>
                  <a:schemeClr val="tx1"/>
                </a:solidFill>
              </a:defRPr>
            </a:lvl1pPr>
          </a:lstStyle>
          <a:p>
            <a:r>
              <a:rPr lang="en-US"/>
              <a:t>Big Concept</a:t>
            </a:r>
            <a:endParaRPr lang="en-IN"/>
          </a:p>
        </p:txBody>
      </p:sp>
      <p:sp>
        <p:nvSpPr>
          <p:cNvPr id="20" name="Text Placeholder 19">
            <a:extLst>
              <a:ext uri="{FF2B5EF4-FFF2-40B4-BE49-F238E27FC236}">
                <a16:creationId xmlns:a16="http://schemas.microsoft.com/office/drawing/2014/main" id="{FEA68147-3725-4BD4-8888-BCF700A3C58D}"/>
              </a:ext>
            </a:extLst>
          </p:cNvPr>
          <p:cNvSpPr>
            <a:spLocks noGrp="1"/>
          </p:cNvSpPr>
          <p:nvPr>
            <p:ph type="body" sz="quarter" idx="13"/>
          </p:nvPr>
        </p:nvSpPr>
        <p:spPr>
          <a:xfrm>
            <a:off x="1191600" y="4993218"/>
            <a:ext cx="9514416" cy="918633"/>
          </a:xfrm>
        </p:spPr>
        <p:txBody>
          <a:bodyPr>
            <a:normAutofit/>
          </a:bodyPr>
          <a:lstStyle>
            <a:lvl1pPr marL="0" indent="0">
              <a:buNone/>
              <a:defRPr sz="3200">
                <a:solidFill>
                  <a:schemeClr val="tx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Tree>
    <p:extLst>
      <p:ext uri="{BB962C8B-B14F-4D97-AF65-F5344CB8AC3E}">
        <p14:creationId xmlns:p14="http://schemas.microsoft.com/office/powerpoint/2010/main" val="289999185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5B9B-09B6-45BF-9246-1C87CAC675CD}"/>
              </a:ext>
            </a:extLst>
          </p:cNvPr>
          <p:cNvSpPr>
            <a:spLocks noGrp="1"/>
          </p:cNvSpPr>
          <p:nvPr>
            <p:ph type="title"/>
          </p:nvPr>
        </p:nvSpPr>
        <p:spPr>
          <a:xfrm>
            <a:off x="840318" y="457200"/>
            <a:ext cx="3932767" cy="1600200"/>
          </a:xfrm>
        </p:spPr>
        <p:txBody>
          <a:bodyPr anchor="b"/>
          <a:lstStyle>
            <a:lvl1pPr>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5E4034-C5C0-428D-A4EC-BEC4897E4360}"/>
              </a:ext>
            </a:extLst>
          </p:cNvPr>
          <p:cNvSpPr>
            <a:spLocks noGrp="1"/>
          </p:cNvSpPr>
          <p:nvPr>
            <p:ph idx="1"/>
          </p:nvPr>
        </p:nvSpPr>
        <p:spPr>
          <a:xfrm>
            <a:off x="5183717" y="988485"/>
            <a:ext cx="6172200" cy="4872567"/>
          </a:xfrm>
        </p:spPr>
        <p:txBody>
          <a:bodyPr/>
          <a:lstStyle>
            <a:lvl1pPr marL="30479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650F2E7-E298-42B7-A197-9603406EDCE5}"/>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289466B2-2297-4A72-AC69-CB01429D85A9}"/>
              </a:ext>
            </a:extLst>
          </p:cNvPr>
          <p:cNvSpPr>
            <a:spLocks noGrp="1"/>
          </p:cNvSpPr>
          <p:nvPr>
            <p:ph type="dt" sz="half" idx="10"/>
          </p:nvPr>
        </p:nvSpPr>
        <p:spPr/>
        <p:txBody>
          <a:bodyPr/>
          <a:lstStyle/>
          <a:p>
            <a:r>
              <a:rPr lang="en-US"/>
              <a:t>2023</a:t>
            </a:r>
            <a:endParaRPr lang="en-IN"/>
          </a:p>
        </p:txBody>
      </p:sp>
      <p:sp>
        <p:nvSpPr>
          <p:cNvPr id="6" name="Footer Placeholder 5">
            <a:extLst>
              <a:ext uri="{FF2B5EF4-FFF2-40B4-BE49-F238E27FC236}">
                <a16:creationId xmlns:a16="http://schemas.microsoft.com/office/drawing/2014/main" id="{19D0725E-7AA3-4FC1-B5CF-652D74670494}"/>
              </a:ext>
            </a:extLst>
          </p:cNvPr>
          <p:cNvSpPr>
            <a:spLocks noGrp="1"/>
          </p:cNvSpPr>
          <p:nvPr>
            <p:ph type="ftr" sz="quarter" idx="11"/>
          </p:nvPr>
        </p:nvSpPr>
        <p:spPr/>
        <p:txBody>
          <a:bodyPr/>
          <a:lstStyle/>
          <a:p>
            <a:r>
              <a:rPr lang="en-IN"/>
              <a:t>AI &amp; Generative AI</a:t>
            </a:r>
          </a:p>
        </p:txBody>
      </p:sp>
      <p:sp>
        <p:nvSpPr>
          <p:cNvPr id="7" name="Slide Number Placeholder 6">
            <a:extLst>
              <a:ext uri="{FF2B5EF4-FFF2-40B4-BE49-F238E27FC236}">
                <a16:creationId xmlns:a16="http://schemas.microsoft.com/office/drawing/2014/main" id="{3EED3095-205E-403B-B0F1-DBC23D3F05EA}"/>
              </a:ext>
            </a:extLst>
          </p:cNvPr>
          <p:cNvSpPr>
            <a:spLocks noGrp="1"/>
          </p:cNvSpPr>
          <p:nvPr>
            <p:ph type="sldNum" sz="quarter" idx="12"/>
          </p:nvPr>
        </p:nvSpPr>
        <p:spPr/>
        <p:txBody>
          <a:bodyPr/>
          <a:lstStyle/>
          <a:p>
            <a:fld id="{EE0EC48F-D938-4874-8764-17DC57D59EAD}" type="slidenum">
              <a:rPr lang="en-IN" smtClean="0"/>
              <a:t>‹#›</a:t>
            </a:fld>
            <a:endParaRPr lang="en-IN"/>
          </a:p>
        </p:txBody>
      </p:sp>
      <p:grpSp>
        <p:nvGrpSpPr>
          <p:cNvPr id="8" name="Group 7">
            <a:extLst>
              <a:ext uri="{FF2B5EF4-FFF2-40B4-BE49-F238E27FC236}">
                <a16:creationId xmlns:a16="http://schemas.microsoft.com/office/drawing/2014/main" id="{11C9B75C-9B1A-4416-88F2-696142C514B3}"/>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B2254C3D-C5DB-4833-9B35-CACCCC1301C9}"/>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DE335DA4-1393-40B0-B629-680C08B8245A}"/>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449F4D98-FE61-4122-9154-418C8CFA68A3}"/>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1A5C95F6-0F8F-4840-A169-A82D5DF540AF}"/>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06291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B5DC-B88E-43EC-86B5-7D1422015DAF}"/>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4D2AC7-9A4F-4A00-8191-FA3FF4BFBE3F}"/>
              </a:ext>
            </a:extLst>
          </p:cNvPr>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IN"/>
          </a:p>
        </p:txBody>
      </p:sp>
      <p:sp>
        <p:nvSpPr>
          <p:cNvPr id="4" name="Text Placeholder 3">
            <a:extLst>
              <a:ext uri="{FF2B5EF4-FFF2-40B4-BE49-F238E27FC236}">
                <a16:creationId xmlns:a16="http://schemas.microsoft.com/office/drawing/2014/main" id="{5A868E9E-1FA0-4F3E-9415-73BA7F33B79D}"/>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7F1037FF-A011-4519-BB57-15CFB3B145A2}"/>
              </a:ext>
            </a:extLst>
          </p:cNvPr>
          <p:cNvSpPr>
            <a:spLocks noGrp="1"/>
          </p:cNvSpPr>
          <p:nvPr>
            <p:ph type="dt" sz="half" idx="10"/>
          </p:nvPr>
        </p:nvSpPr>
        <p:spPr/>
        <p:txBody>
          <a:bodyPr/>
          <a:lstStyle/>
          <a:p>
            <a:r>
              <a:rPr lang="en-US"/>
              <a:t>2023</a:t>
            </a:r>
            <a:endParaRPr lang="en-IN"/>
          </a:p>
        </p:txBody>
      </p:sp>
      <p:sp>
        <p:nvSpPr>
          <p:cNvPr id="6" name="Footer Placeholder 5">
            <a:extLst>
              <a:ext uri="{FF2B5EF4-FFF2-40B4-BE49-F238E27FC236}">
                <a16:creationId xmlns:a16="http://schemas.microsoft.com/office/drawing/2014/main" id="{43A13E1F-2E3D-43FC-8DB7-C9E324DBACBA}"/>
              </a:ext>
            </a:extLst>
          </p:cNvPr>
          <p:cNvSpPr>
            <a:spLocks noGrp="1"/>
          </p:cNvSpPr>
          <p:nvPr>
            <p:ph type="ftr" sz="quarter" idx="11"/>
          </p:nvPr>
        </p:nvSpPr>
        <p:spPr/>
        <p:txBody>
          <a:bodyPr/>
          <a:lstStyle/>
          <a:p>
            <a:r>
              <a:rPr lang="en-IN"/>
              <a:t>AI &amp; Generative AI</a:t>
            </a:r>
          </a:p>
        </p:txBody>
      </p:sp>
      <p:sp>
        <p:nvSpPr>
          <p:cNvPr id="7" name="Slide Number Placeholder 6">
            <a:extLst>
              <a:ext uri="{FF2B5EF4-FFF2-40B4-BE49-F238E27FC236}">
                <a16:creationId xmlns:a16="http://schemas.microsoft.com/office/drawing/2014/main" id="{BF5E7004-4E43-45AE-9F78-2896850E6469}"/>
              </a:ext>
            </a:extLst>
          </p:cNvPr>
          <p:cNvSpPr>
            <a:spLocks noGrp="1"/>
          </p:cNvSpPr>
          <p:nvPr>
            <p:ph type="sldNum" sz="quarter" idx="12"/>
          </p:nvPr>
        </p:nvSpPr>
        <p:spPr/>
        <p:txBody>
          <a:bodyPr/>
          <a:lstStyle/>
          <a:p>
            <a:fld id="{EE0EC48F-D938-4874-8764-17DC57D59EAD}" type="slidenum">
              <a:rPr lang="en-IN" smtClean="0"/>
              <a:t>‹#›</a:t>
            </a:fld>
            <a:endParaRPr lang="en-IN"/>
          </a:p>
        </p:txBody>
      </p:sp>
      <p:grpSp>
        <p:nvGrpSpPr>
          <p:cNvPr id="8" name="Group 7">
            <a:extLst>
              <a:ext uri="{FF2B5EF4-FFF2-40B4-BE49-F238E27FC236}">
                <a16:creationId xmlns:a16="http://schemas.microsoft.com/office/drawing/2014/main" id="{22D481E7-DCD5-403E-8715-C6B364AFEF96}"/>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FD987F66-6A8D-49CA-9DE9-C1583637932F}"/>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9E0404AB-1CDC-4107-A898-D84D48DB1517}"/>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0530B780-31B8-4D08-B0EB-505DC9484968}"/>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D45C417C-51C1-4C70-AF58-E4466EFFF8BE}"/>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097852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Slide">
  <p:cSld name="2_Section Slide">
    <p:spTree>
      <p:nvGrpSpPr>
        <p:cNvPr id="1" name="Shape 831"/>
        <p:cNvGrpSpPr/>
        <p:nvPr/>
      </p:nvGrpSpPr>
      <p:grpSpPr>
        <a:xfrm>
          <a:off x="0" y="0"/>
          <a:ext cx="0" cy="0"/>
          <a:chOff x="0" y="0"/>
          <a:chExt cx="0" cy="0"/>
        </a:xfrm>
      </p:grpSpPr>
      <p:sp>
        <p:nvSpPr>
          <p:cNvPr id="832" name="Google Shape;832;p23"/>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3" name="Google Shape;833;p23"/>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4" name="Google Shape;834;p23"/>
          <p:cNvSpPr txBox="1">
            <a:spLocks noGrp="1"/>
          </p:cNvSpPr>
          <p:nvPr>
            <p:ph type="dt" idx="10"/>
          </p:nvPr>
        </p:nvSpPr>
        <p:spPr>
          <a:xfrm>
            <a:off x="838200" y="6356351"/>
            <a:ext cx="2743200" cy="36618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2023</a:t>
            </a:r>
            <a:endParaRPr lang="en-IN"/>
          </a:p>
        </p:txBody>
      </p:sp>
      <p:sp>
        <p:nvSpPr>
          <p:cNvPr id="835" name="Google Shape;835;p23"/>
          <p:cNvSpPr txBox="1">
            <a:spLocks noGrp="1"/>
          </p:cNvSpPr>
          <p:nvPr>
            <p:ph type="sldNum" idx="12"/>
          </p:nvPr>
        </p:nvSpPr>
        <p:spPr>
          <a:xfrm>
            <a:off x="10144717" y="6356352"/>
            <a:ext cx="1209083" cy="413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9pPr>
          </a:lstStyle>
          <a:p>
            <a:fld id="{EE0EC48F-D938-4874-8764-17DC57D59EAD}" type="slidenum">
              <a:rPr lang="en-IN" smtClean="0"/>
              <a:t>‹#›</a:t>
            </a:fld>
            <a:endParaRPr lang="en-IN"/>
          </a:p>
        </p:txBody>
      </p:sp>
      <p:grpSp>
        <p:nvGrpSpPr>
          <p:cNvPr id="836" name="Google Shape;836;p23"/>
          <p:cNvGrpSpPr/>
          <p:nvPr/>
        </p:nvGrpSpPr>
        <p:grpSpPr>
          <a:xfrm>
            <a:off x="724961" y="1940968"/>
            <a:ext cx="4267200" cy="3524595"/>
            <a:chOff x="10832728" y="2446891"/>
            <a:chExt cx="6426572" cy="5393217"/>
          </a:xfrm>
        </p:grpSpPr>
        <p:sp>
          <p:nvSpPr>
            <p:cNvPr id="837" name="Google Shape;837;p23"/>
            <p:cNvSpPr/>
            <p:nvPr/>
          </p:nvSpPr>
          <p:spPr>
            <a:xfrm>
              <a:off x="10832728" y="2446891"/>
              <a:ext cx="6426572" cy="5393217"/>
            </a:xfrm>
            <a:custGeom>
              <a:avLst/>
              <a:gdLst/>
              <a:ahLst/>
              <a:cxnLst/>
              <a:rect l="l" t="t" r="r" b="b"/>
              <a:pathLst>
                <a:path w="1538433" h="1291062" extrusionOk="0">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rgbClr val="CDE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838" name="Google Shape;838;p23"/>
            <p:cNvGrpSpPr/>
            <p:nvPr/>
          </p:nvGrpSpPr>
          <p:grpSpPr>
            <a:xfrm>
              <a:off x="11658600" y="3453279"/>
              <a:ext cx="4777276" cy="3380443"/>
              <a:chOff x="11396877" y="3668057"/>
              <a:chExt cx="4777276" cy="3380443"/>
            </a:xfrm>
          </p:grpSpPr>
          <p:sp>
            <p:nvSpPr>
              <p:cNvPr id="839" name="Google Shape;839;p23"/>
              <p:cNvSpPr/>
              <p:nvPr/>
            </p:nvSpPr>
            <p:spPr>
              <a:xfrm>
                <a:off x="11396877" y="5403598"/>
                <a:ext cx="4773272" cy="1644902"/>
              </a:xfrm>
              <a:prstGeom prst="rect">
                <a:avLst/>
              </a:prstGeom>
              <a:solidFill>
                <a:srgbClr val="2185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0" name="Google Shape;840;p23"/>
              <p:cNvSpPr/>
              <p:nvPr/>
            </p:nvSpPr>
            <p:spPr>
              <a:xfrm>
                <a:off x="11396877" y="3668057"/>
                <a:ext cx="4777276" cy="1644902"/>
              </a:xfrm>
              <a:prstGeom prst="rect">
                <a:avLst/>
              </a:prstGeom>
              <a:solidFill>
                <a:srgbClr val="142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841" name="Google Shape;841;p23"/>
              <p:cNvGrpSpPr/>
              <p:nvPr/>
            </p:nvGrpSpPr>
            <p:grpSpPr>
              <a:xfrm>
                <a:off x="11822637" y="3720883"/>
                <a:ext cx="783092" cy="1539250"/>
                <a:chOff x="0" y="0"/>
                <a:chExt cx="1044123" cy="2052334"/>
              </a:xfrm>
            </p:grpSpPr>
            <p:pic>
              <p:nvPicPr>
                <p:cNvPr id="842" name="Google Shape;842;p23"/>
                <p:cNvPicPr preferRelativeResize="0"/>
                <p:nvPr/>
              </p:nvPicPr>
              <p:blipFill rotWithShape="1">
                <a:blip r:embed="rId2">
                  <a:alphaModFix/>
                </a:blip>
                <a:srcRect l="24562" r="24562"/>
                <a:stretch/>
              </p:blipFill>
              <p:spPr>
                <a:xfrm>
                  <a:off x="0" y="0"/>
                  <a:ext cx="1044123" cy="2052334"/>
                </a:xfrm>
                <a:prstGeom prst="rect">
                  <a:avLst/>
                </a:prstGeom>
                <a:noFill/>
                <a:ln>
                  <a:noFill/>
                </a:ln>
              </p:spPr>
            </p:pic>
            <p:sp>
              <p:nvSpPr>
                <p:cNvPr id="843" name="Google Shape;843;p23"/>
                <p:cNvSpPr txBox="1"/>
                <p:nvPr/>
              </p:nvSpPr>
              <p:spPr>
                <a:xfrm>
                  <a:off x="135672" y="224671"/>
                  <a:ext cx="772779" cy="113027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2400" b="0" i="0" u="none" strike="noStrike" cap="none">
                    <a:solidFill>
                      <a:srgbClr val="86EAE9"/>
                    </a:solidFill>
                    <a:latin typeface="Arial"/>
                    <a:ea typeface="Arial"/>
                    <a:cs typeface="Arial"/>
                    <a:sym typeface="Arial"/>
                  </a:endParaRPr>
                </a:p>
              </p:txBody>
            </p:sp>
          </p:grpSp>
        </p:grpSp>
      </p:grpSp>
      <p:grpSp>
        <p:nvGrpSpPr>
          <p:cNvPr id="1052" name="Google Shape;1052;p23"/>
          <p:cNvGrpSpPr/>
          <p:nvPr/>
        </p:nvGrpSpPr>
        <p:grpSpPr>
          <a:xfrm>
            <a:off x="724961" y="1940968"/>
            <a:ext cx="4267200" cy="3524595"/>
            <a:chOff x="10832728" y="2446891"/>
            <a:chExt cx="6426572" cy="5393217"/>
          </a:xfrm>
        </p:grpSpPr>
        <p:sp>
          <p:nvSpPr>
            <p:cNvPr id="1053" name="Google Shape;1053;p23"/>
            <p:cNvSpPr/>
            <p:nvPr/>
          </p:nvSpPr>
          <p:spPr>
            <a:xfrm>
              <a:off x="10832728" y="2446891"/>
              <a:ext cx="6426572" cy="5393217"/>
            </a:xfrm>
            <a:custGeom>
              <a:avLst/>
              <a:gdLst/>
              <a:ahLst/>
              <a:cxnLst/>
              <a:rect l="l" t="t" r="r" b="b"/>
              <a:pathLst>
                <a:path w="1538433" h="1291062" extrusionOk="0">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rgbClr val="CDE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054" name="Google Shape;1054;p23"/>
            <p:cNvGrpSpPr/>
            <p:nvPr/>
          </p:nvGrpSpPr>
          <p:grpSpPr>
            <a:xfrm>
              <a:off x="11658600" y="3453279"/>
              <a:ext cx="4777276" cy="3380443"/>
              <a:chOff x="11396877" y="3668057"/>
              <a:chExt cx="4777276" cy="3380443"/>
            </a:xfrm>
          </p:grpSpPr>
          <p:sp>
            <p:nvSpPr>
              <p:cNvPr id="1055" name="Google Shape;1055;p23"/>
              <p:cNvSpPr/>
              <p:nvPr/>
            </p:nvSpPr>
            <p:spPr>
              <a:xfrm>
                <a:off x="11396877" y="5403598"/>
                <a:ext cx="4773272" cy="1644902"/>
              </a:xfrm>
              <a:prstGeom prst="rect">
                <a:avLst/>
              </a:prstGeom>
              <a:solidFill>
                <a:srgbClr val="2185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6" name="Google Shape;1056;p23"/>
              <p:cNvSpPr/>
              <p:nvPr/>
            </p:nvSpPr>
            <p:spPr>
              <a:xfrm>
                <a:off x="11396877" y="3668057"/>
                <a:ext cx="4777276" cy="1644902"/>
              </a:xfrm>
              <a:prstGeom prst="rect">
                <a:avLst/>
              </a:prstGeom>
              <a:solidFill>
                <a:srgbClr val="142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9" name="Google Shape;1059;p23"/>
              <p:cNvSpPr txBox="1"/>
              <p:nvPr/>
            </p:nvSpPr>
            <p:spPr>
              <a:xfrm>
                <a:off x="11924390" y="3889386"/>
                <a:ext cx="579584" cy="84770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2400" b="0" i="0" u="none" strike="noStrike" cap="none">
                  <a:solidFill>
                    <a:srgbClr val="86EAE9"/>
                  </a:solidFill>
                  <a:latin typeface="Arial"/>
                  <a:ea typeface="Arial"/>
                  <a:cs typeface="Arial"/>
                  <a:sym typeface="Arial"/>
                </a:endParaRPr>
              </a:p>
            </p:txBody>
          </p:sp>
        </p:grpSp>
      </p:grpSp>
      <p:sp>
        <p:nvSpPr>
          <p:cNvPr id="1268" name="Google Shape;1268;p23"/>
          <p:cNvSpPr txBox="1">
            <a:spLocks noGrp="1"/>
          </p:cNvSpPr>
          <p:nvPr>
            <p:ph type="ftr" idx="11"/>
          </p:nvPr>
        </p:nvSpPr>
        <p:spPr>
          <a:xfrm>
            <a:off x="6090487" y="6371197"/>
            <a:ext cx="4114800" cy="36618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IN"/>
              <a:t>AI &amp; Generative AI</a:t>
            </a:r>
          </a:p>
        </p:txBody>
      </p:sp>
      <p:sp>
        <p:nvSpPr>
          <p:cNvPr id="1269" name="Google Shape;1269;p23"/>
          <p:cNvSpPr txBox="1">
            <a:spLocks noGrp="1"/>
          </p:cNvSpPr>
          <p:nvPr>
            <p:ph type="body" idx="1"/>
          </p:nvPr>
        </p:nvSpPr>
        <p:spPr>
          <a:xfrm>
            <a:off x="2194599" y="2911008"/>
            <a:ext cx="2156044" cy="470875"/>
          </a:xfrm>
          <a:prstGeom prst="rect">
            <a:avLst/>
          </a:prstGeom>
          <a:noFill/>
          <a:ln>
            <a:noFill/>
          </a:ln>
        </p:spPr>
        <p:txBody>
          <a:bodyPr spcFirstLastPara="1" wrap="square" lIns="91425" tIns="45700" rIns="91425" bIns="45700" anchor="ctr" anchorCtr="0">
            <a:normAutofit/>
          </a:bodyPr>
          <a:lstStyle>
            <a:lvl1pPr marL="609585" lvl="0" indent="-304792" algn="l">
              <a:lnSpc>
                <a:spcPct val="90000"/>
              </a:lnSpc>
              <a:spcBef>
                <a:spcPts val="267"/>
              </a:spcBef>
              <a:spcAft>
                <a:spcPts val="0"/>
              </a:spcAft>
              <a:buClr>
                <a:schemeClr val="lt1"/>
              </a:buClr>
              <a:buSzPts val="1400"/>
              <a:buNone/>
              <a:defRPr sz="1867" b="1">
                <a:solidFill>
                  <a:schemeClr val="lt1"/>
                </a:solidFill>
              </a:defRPr>
            </a:lvl1pPr>
            <a:lvl2pPr marL="1219170" lvl="1" indent="-457189" algn="l">
              <a:lnSpc>
                <a:spcPct val="90000"/>
              </a:lnSpc>
              <a:spcBef>
                <a:spcPts val="667"/>
              </a:spcBef>
              <a:spcAft>
                <a:spcPts val="0"/>
              </a:spcAft>
              <a:buClr>
                <a:srgbClr val="303840"/>
              </a:buClr>
              <a:buSzPts val="1800"/>
              <a:buChar char="o"/>
              <a:defRPr/>
            </a:lvl2pPr>
            <a:lvl3pPr marL="1828754" lvl="2" indent="-457189" algn="l">
              <a:lnSpc>
                <a:spcPct val="90000"/>
              </a:lnSpc>
              <a:spcBef>
                <a:spcPts val="667"/>
              </a:spcBef>
              <a:spcAft>
                <a:spcPts val="0"/>
              </a:spcAft>
              <a:buClr>
                <a:srgbClr val="303840"/>
              </a:buClr>
              <a:buSzPts val="1800"/>
              <a:buChar char="o"/>
              <a:defRPr/>
            </a:lvl3pPr>
            <a:lvl4pPr marL="2438339" lvl="3" indent="-457189" algn="l">
              <a:lnSpc>
                <a:spcPct val="90000"/>
              </a:lnSpc>
              <a:spcBef>
                <a:spcPts val="667"/>
              </a:spcBef>
              <a:spcAft>
                <a:spcPts val="0"/>
              </a:spcAft>
              <a:buClr>
                <a:srgbClr val="303840"/>
              </a:buClr>
              <a:buSzPts val="1800"/>
              <a:buChar char="o"/>
              <a:defRPr/>
            </a:lvl4pPr>
            <a:lvl5pPr marL="3047924" lvl="4" indent="-457189" algn="l">
              <a:lnSpc>
                <a:spcPct val="90000"/>
              </a:lnSpc>
              <a:spcBef>
                <a:spcPts val="667"/>
              </a:spcBef>
              <a:spcAft>
                <a:spcPts val="0"/>
              </a:spcAft>
              <a:buClr>
                <a:srgbClr val="303840"/>
              </a:buClr>
              <a:buSzPts val="1800"/>
              <a:buChar char="o"/>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1270" name="Google Shape;1270;p23"/>
          <p:cNvSpPr txBox="1">
            <a:spLocks noGrp="1"/>
          </p:cNvSpPr>
          <p:nvPr>
            <p:ph type="body" idx="2"/>
          </p:nvPr>
        </p:nvSpPr>
        <p:spPr>
          <a:xfrm>
            <a:off x="1444461" y="3842175"/>
            <a:ext cx="2848140" cy="863027"/>
          </a:xfrm>
          <a:prstGeom prst="rect">
            <a:avLst/>
          </a:prstGeom>
          <a:noFill/>
          <a:ln>
            <a:noFill/>
          </a:ln>
        </p:spPr>
        <p:txBody>
          <a:bodyPr spcFirstLastPara="1" wrap="square" lIns="91425" tIns="45700" rIns="91425" bIns="45700" anchor="ctr" anchorCtr="0">
            <a:normAutofit/>
          </a:bodyPr>
          <a:lstStyle>
            <a:lvl1pPr marL="609585" lvl="0" indent="-397923" algn="l">
              <a:lnSpc>
                <a:spcPct val="90000"/>
              </a:lnSpc>
              <a:spcBef>
                <a:spcPts val="267"/>
              </a:spcBef>
              <a:spcAft>
                <a:spcPts val="0"/>
              </a:spcAft>
              <a:buClr>
                <a:schemeClr val="lt1"/>
              </a:buClr>
              <a:buSzPts val="1100"/>
              <a:buFont typeface="Calibri"/>
              <a:buAutoNum type="arabicPeriod"/>
              <a:defRPr sz="1467">
                <a:solidFill>
                  <a:schemeClr val="lt1"/>
                </a:solidFill>
              </a:defRPr>
            </a:lvl1pPr>
            <a:lvl2pPr marL="1219170" lvl="1" indent="-457189" algn="l">
              <a:lnSpc>
                <a:spcPct val="90000"/>
              </a:lnSpc>
              <a:spcBef>
                <a:spcPts val="667"/>
              </a:spcBef>
              <a:spcAft>
                <a:spcPts val="0"/>
              </a:spcAft>
              <a:buClr>
                <a:srgbClr val="303840"/>
              </a:buClr>
              <a:buSzPts val="1800"/>
              <a:buChar char="o"/>
              <a:defRPr/>
            </a:lvl2pPr>
            <a:lvl3pPr marL="1828754" lvl="2" indent="-457189" algn="l">
              <a:lnSpc>
                <a:spcPct val="90000"/>
              </a:lnSpc>
              <a:spcBef>
                <a:spcPts val="667"/>
              </a:spcBef>
              <a:spcAft>
                <a:spcPts val="0"/>
              </a:spcAft>
              <a:buClr>
                <a:srgbClr val="303840"/>
              </a:buClr>
              <a:buSzPts val="1800"/>
              <a:buChar char="o"/>
              <a:defRPr/>
            </a:lvl3pPr>
            <a:lvl4pPr marL="2438339" lvl="3" indent="-457189" algn="l">
              <a:lnSpc>
                <a:spcPct val="90000"/>
              </a:lnSpc>
              <a:spcBef>
                <a:spcPts val="667"/>
              </a:spcBef>
              <a:spcAft>
                <a:spcPts val="0"/>
              </a:spcAft>
              <a:buClr>
                <a:srgbClr val="303840"/>
              </a:buClr>
              <a:buSzPts val="1800"/>
              <a:buChar char="o"/>
              <a:defRPr/>
            </a:lvl4pPr>
            <a:lvl5pPr marL="3047924" lvl="4" indent="-457189" algn="l">
              <a:lnSpc>
                <a:spcPct val="90000"/>
              </a:lnSpc>
              <a:spcBef>
                <a:spcPts val="667"/>
              </a:spcBef>
              <a:spcAft>
                <a:spcPts val="0"/>
              </a:spcAft>
              <a:buClr>
                <a:srgbClr val="303840"/>
              </a:buClr>
              <a:buSzPts val="1800"/>
              <a:buChar char="o"/>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1271" name="Google Shape;1271;p23"/>
          <p:cNvSpPr txBox="1">
            <a:spLocks noGrp="1"/>
          </p:cNvSpPr>
          <p:nvPr>
            <p:ph type="body" idx="3"/>
          </p:nvPr>
        </p:nvSpPr>
        <p:spPr>
          <a:xfrm>
            <a:off x="1511459" y="2914842"/>
            <a:ext cx="696016" cy="450668"/>
          </a:xfrm>
          <a:prstGeom prst="rect">
            <a:avLst/>
          </a:prstGeom>
          <a:noFill/>
          <a:ln>
            <a:noFill/>
          </a:ln>
        </p:spPr>
        <p:txBody>
          <a:bodyPr spcFirstLastPara="1" wrap="square" lIns="91425" tIns="45700" rIns="91425" bIns="45700" anchor="ctr" anchorCtr="0">
            <a:normAutofit/>
          </a:bodyPr>
          <a:lstStyle>
            <a:lvl1pPr marL="609585" lvl="0" indent="-304792" algn="l">
              <a:lnSpc>
                <a:spcPct val="90000"/>
              </a:lnSpc>
              <a:spcBef>
                <a:spcPts val="267"/>
              </a:spcBef>
              <a:spcAft>
                <a:spcPts val="0"/>
              </a:spcAft>
              <a:buClr>
                <a:srgbClr val="303840"/>
              </a:buClr>
              <a:buSzPts val="2000"/>
              <a:buNone/>
              <a:defRPr sz="2667"/>
            </a:lvl1pPr>
            <a:lvl2pPr marL="1219170" lvl="1" indent="-457189" algn="l">
              <a:lnSpc>
                <a:spcPct val="90000"/>
              </a:lnSpc>
              <a:spcBef>
                <a:spcPts val="667"/>
              </a:spcBef>
              <a:spcAft>
                <a:spcPts val="0"/>
              </a:spcAft>
              <a:buClr>
                <a:srgbClr val="303840"/>
              </a:buClr>
              <a:buSzPts val="1800"/>
              <a:buChar char="o"/>
              <a:defRPr/>
            </a:lvl2pPr>
            <a:lvl3pPr marL="1828754" lvl="2" indent="-457189" algn="l">
              <a:lnSpc>
                <a:spcPct val="90000"/>
              </a:lnSpc>
              <a:spcBef>
                <a:spcPts val="667"/>
              </a:spcBef>
              <a:spcAft>
                <a:spcPts val="0"/>
              </a:spcAft>
              <a:buClr>
                <a:srgbClr val="303840"/>
              </a:buClr>
              <a:buSzPts val="1800"/>
              <a:buChar char="o"/>
              <a:defRPr/>
            </a:lvl3pPr>
            <a:lvl4pPr marL="2438339" lvl="3" indent="-457189" algn="l">
              <a:lnSpc>
                <a:spcPct val="90000"/>
              </a:lnSpc>
              <a:spcBef>
                <a:spcPts val="667"/>
              </a:spcBef>
              <a:spcAft>
                <a:spcPts val="0"/>
              </a:spcAft>
              <a:buClr>
                <a:srgbClr val="303840"/>
              </a:buClr>
              <a:buSzPts val="1800"/>
              <a:buChar char="o"/>
              <a:defRPr/>
            </a:lvl4pPr>
            <a:lvl5pPr marL="3047924" lvl="4" indent="-457189" algn="l">
              <a:lnSpc>
                <a:spcPct val="90000"/>
              </a:lnSpc>
              <a:spcBef>
                <a:spcPts val="667"/>
              </a:spcBef>
              <a:spcAft>
                <a:spcPts val="0"/>
              </a:spcAft>
              <a:buClr>
                <a:srgbClr val="303840"/>
              </a:buClr>
              <a:buSzPts val="1800"/>
              <a:buChar char="o"/>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14407467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0297189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29145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_slide3">
    <p:spTree>
      <p:nvGrpSpPr>
        <p:cNvPr id="1" name=""/>
        <p:cNvGrpSpPr/>
        <p:nvPr/>
      </p:nvGrpSpPr>
      <p:grpSpPr>
        <a:xfrm>
          <a:off x="0" y="0"/>
          <a:ext cx="0" cy="0"/>
          <a:chOff x="0" y="0"/>
          <a:chExt cx="0" cy="0"/>
        </a:xfrm>
      </p:grpSpPr>
      <p:sp>
        <p:nvSpPr>
          <p:cNvPr id="16" name="Google Shape;16;p3">
            <a:extLst>
              <a:ext uri="{FF2B5EF4-FFF2-40B4-BE49-F238E27FC236}">
                <a16:creationId xmlns:a16="http://schemas.microsoft.com/office/drawing/2014/main" id="{5D1166B3-FC7D-4229-BF52-DD16A5B9C9A4}"/>
              </a:ext>
            </a:extLst>
          </p:cNvPr>
          <p:cNvSpPr/>
          <p:nvPr/>
        </p:nvSpPr>
        <p:spPr>
          <a:xfrm>
            <a:off x="0" y="0"/>
            <a:ext cx="12192000" cy="3767303"/>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Footer Placeholder 3">
            <a:extLst>
              <a:ext uri="{FF2B5EF4-FFF2-40B4-BE49-F238E27FC236}">
                <a16:creationId xmlns:a16="http://schemas.microsoft.com/office/drawing/2014/main" id="{E1753591-1093-46F5-BDD2-0F3CBE722631}"/>
              </a:ext>
            </a:extLst>
          </p:cNvPr>
          <p:cNvSpPr>
            <a:spLocks noGrp="1"/>
          </p:cNvSpPr>
          <p:nvPr>
            <p:ph type="ftr" sz="quarter" idx="11"/>
          </p:nvPr>
        </p:nvSpPr>
        <p:spPr>
          <a:xfrm>
            <a:off x="4903272" y="6323805"/>
            <a:ext cx="4114800" cy="366183"/>
          </a:xfrm>
        </p:spPr>
        <p:txBody>
          <a:bodyPr/>
          <a:lstStyle/>
          <a:p>
            <a:r>
              <a:rPr lang="en-IN"/>
              <a:t>AI &amp; Generative AI</a:t>
            </a:r>
          </a:p>
        </p:txBody>
      </p:sp>
      <p:sp>
        <p:nvSpPr>
          <p:cNvPr id="5" name="Slide Number Placeholder 4">
            <a:extLst>
              <a:ext uri="{FF2B5EF4-FFF2-40B4-BE49-F238E27FC236}">
                <a16:creationId xmlns:a16="http://schemas.microsoft.com/office/drawing/2014/main" id="{3E60A6B9-A905-48B0-89E0-A08DC31DFF15}"/>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16;p3">
            <a:extLst>
              <a:ext uri="{FF2B5EF4-FFF2-40B4-BE49-F238E27FC236}">
                <a16:creationId xmlns:a16="http://schemas.microsoft.com/office/drawing/2014/main" id="{C5158504-0269-4658-B1A3-376E838CA0E3}"/>
              </a:ext>
            </a:extLst>
          </p:cNvPr>
          <p:cNvSpPr/>
          <p:nvPr/>
        </p:nvSpPr>
        <p:spPr>
          <a:xfrm>
            <a:off x="0" y="0"/>
            <a:ext cx="12192000" cy="3767303"/>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0;p2">
            <a:extLst>
              <a:ext uri="{FF2B5EF4-FFF2-40B4-BE49-F238E27FC236}">
                <a16:creationId xmlns:a16="http://schemas.microsoft.com/office/drawing/2014/main" id="{C742BA76-7FB9-4CB5-BDF9-77D43517A5A2}"/>
              </a:ext>
            </a:extLst>
          </p:cNvPr>
          <p:cNvSpPr txBox="1">
            <a:spLocks noGrp="1"/>
          </p:cNvSpPr>
          <p:nvPr>
            <p:ph type="ctrTitle"/>
          </p:nvPr>
        </p:nvSpPr>
        <p:spPr>
          <a:xfrm>
            <a:off x="860213" y="1464812"/>
            <a:ext cx="10493587"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bg1"/>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sp>
        <p:nvSpPr>
          <p:cNvPr id="8" name="Text Placeholder 4">
            <a:extLst>
              <a:ext uri="{FF2B5EF4-FFF2-40B4-BE49-F238E27FC236}">
                <a16:creationId xmlns:a16="http://schemas.microsoft.com/office/drawing/2014/main" id="{B8D08F75-9486-4831-8016-C180F849A65B}"/>
              </a:ext>
            </a:extLst>
          </p:cNvPr>
          <p:cNvSpPr>
            <a:spLocks noGrp="1"/>
          </p:cNvSpPr>
          <p:nvPr>
            <p:ph type="body" sz="quarter" idx="13"/>
          </p:nvPr>
        </p:nvSpPr>
        <p:spPr>
          <a:xfrm>
            <a:off x="860214" y="2686126"/>
            <a:ext cx="10493585" cy="937532"/>
          </a:xfrm>
        </p:spPr>
        <p:txBody>
          <a:bodyPr/>
          <a:lstStyle>
            <a:lvl1pPr marL="101597" indent="0">
              <a:buNone/>
              <a:defRPr>
                <a:solidFill>
                  <a:schemeClr val="bg1"/>
                </a:solidFill>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7ED18B32-9F3A-4569-B4F8-5A2A092D73C3}"/>
              </a:ext>
            </a:extLst>
          </p:cNvPr>
          <p:cNvGrpSpPr/>
          <p:nvPr/>
        </p:nvGrpSpPr>
        <p:grpSpPr>
          <a:xfrm>
            <a:off x="40" y="3767304"/>
            <a:ext cx="12191960" cy="102800"/>
            <a:chOff x="1" y="3992850"/>
            <a:chExt cx="9143970" cy="77100"/>
          </a:xfrm>
        </p:grpSpPr>
        <p:sp>
          <p:nvSpPr>
            <p:cNvPr id="11" name="Google Shape;19;p3">
              <a:extLst>
                <a:ext uri="{FF2B5EF4-FFF2-40B4-BE49-F238E27FC236}">
                  <a16:creationId xmlns:a16="http://schemas.microsoft.com/office/drawing/2014/main" id="{98467D31-CE04-4AFD-8148-669139ECB11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20;p3">
              <a:extLst>
                <a:ext uri="{FF2B5EF4-FFF2-40B4-BE49-F238E27FC236}">
                  <a16:creationId xmlns:a16="http://schemas.microsoft.com/office/drawing/2014/main" id="{84D27DDD-2FCA-44CA-9EB2-E497A6393C56}"/>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21;p3">
              <a:extLst>
                <a:ext uri="{FF2B5EF4-FFF2-40B4-BE49-F238E27FC236}">
                  <a16:creationId xmlns:a16="http://schemas.microsoft.com/office/drawing/2014/main" id="{730B7248-4895-43CD-A919-7B1EA0C7647C}"/>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roup 17">
            <a:extLst>
              <a:ext uri="{FF2B5EF4-FFF2-40B4-BE49-F238E27FC236}">
                <a16:creationId xmlns:a16="http://schemas.microsoft.com/office/drawing/2014/main" id="{4117A113-FF20-46DF-A823-59CD2CD7688C}"/>
              </a:ext>
            </a:extLst>
          </p:cNvPr>
          <p:cNvGrpSpPr/>
          <p:nvPr/>
        </p:nvGrpSpPr>
        <p:grpSpPr>
          <a:xfrm>
            <a:off x="40" y="3767304"/>
            <a:ext cx="12191960" cy="102800"/>
            <a:chOff x="1" y="3992850"/>
            <a:chExt cx="9143970" cy="77100"/>
          </a:xfrm>
        </p:grpSpPr>
        <p:sp>
          <p:nvSpPr>
            <p:cNvPr id="19" name="Google Shape;19;p3">
              <a:extLst>
                <a:ext uri="{FF2B5EF4-FFF2-40B4-BE49-F238E27FC236}">
                  <a16:creationId xmlns:a16="http://schemas.microsoft.com/office/drawing/2014/main" id="{E5CED50D-49C7-4815-AA8C-E7E9A0C3775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a:extLst>
                <a:ext uri="{FF2B5EF4-FFF2-40B4-BE49-F238E27FC236}">
                  <a16:creationId xmlns:a16="http://schemas.microsoft.com/office/drawing/2014/main" id="{A955767C-BDB0-4973-8064-0D2895745647}"/>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a:extLst>
                <a:ext uri="{FF2B5EF4-FFF2-40B4-BE49-F238E27FC236}">
                  <a16:creationId xmlns:a16="http://schemas.microsoft.com/office/drawing/2014/main" id="{24846DA1-026C-4DBF-9874-BE41ADE994E1}"/>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917805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978311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9464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p:nvSpPr>
        <p:spPr>
          <a:xfrm>
            <a:off x="0" y="0"/>
            <a:ext cx="12192000" cy="897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535709" y="136525"/>
            <a:ext cx="9896764" cy="611620"/>
          </a:xfrm>
        </p:spPr>
        <p:txBody>
          <a:bodyPr anchor="ctr">
            <a:noAutofit/>
          </a:bodyPr>
          <a:lstStyle>
            <a:lvl1pPr>
              <a:lnSpc>
                <a:spcPct val="100000"/>
              </a:lnSpc>
              <a:defRPr sz="3600"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535709" y="1099127"/>
            <a:ext cx="11010179" cy="4803198"/>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it-IT">
                <a:solidFill>
                  <a:prstClr val="black"/>
                </a:solidFill>
              </a:rPr>
              <a:t>AI &amp; Generative AI</a:t>
            </a:r>
            <a:endParaRPr lang="en-US" dirty="0">
              <a:solidFill>
                <a:prstClr val="black"/>
              </a:solidFill>
            </a:endParaRP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805021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it-IT">
                <a:effectLst>
                  <a:outerShdw blurRad="38100" dist="38100" dir="2700000" algn="tl">
                    <a:srgbClr val="000000">
                      <a:alpha val="43137"/>
                    </a:srgbClr>
                  </a:outerShdw>
                </a:effectLst>
              </a:rPr>
              <a:t>AI &amp; Generative AI</a:t>
            </a:r>
            <a:endParaRPr lang="en-US" dirty="0">
              <a:effectLst>
                <a:outerShdw blurRad="38100" dist="38100" dir="2700000" algn="tl">
                  <a:srgbClr val="000000">
                    <a:alpha val="43137"/>
                  </a:srgbClr>
                </a:outerShdw>
              </a:effectLst>
            </a:endParaRP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a:effectLst>
                  <a:outerShdw blurRad="38100" dist="38100" dir="2700000" algn="tl">
                    <a:srgbClr val="000000">
                      <a:alpha val="43137"/>
                    </a:srgbClr>
                  </a:outerShdw>
                </a:effectLst>
              </a:rPr>
              <a:t>2023</a:t>
            </a:r>
            <a:endParaRPr lang="en-US" dirty="0">
              <a:effectLst>
                <a:outerShdw blurRad="38100" dist="38100" dir="2700000" algn="tl">
                  <a:srgbClr val="000000">
                    <a:alpha val="43137"/>
                  </a:srgbClr>
                </a:outerShdw>
              </a:effectLst>
            </a:endParaRP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88374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it-IT"/>
              <a:t>AI &amp; Generative AI</a:t>
            </a:r>
            <a:endParaRPr lang="en-US" dirty="0"/>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9206350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it-IT">
                <a:solidFill>
                  <a:prstClr val="black"/>
                </a:solidFill>
              </a:rPr>
              <a:t>AI &amp; Generative AI</a:t>
            </a:r>
            <a:endParaRPr lang="en-US" dirty="0">
              <a:solidFill>
                <a:prstClr val="black"/>
              </a:solidFill>
            </a:endParaRP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507102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5852733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2023</a:t>
            </a:r>
            <a:endParaRPr lang="en-IN"/>
          </a:p>
        </p:txBody>
      </p:sp>
      <p:sp>
        <p:nvSpPr>
          <p:cNvPr id="5" name="Footer Placeholder 4"/>
          <p:cNvSpPr>
            <a:spLocks noGrp="1"/>
          </p:cNvSpPr>
          <p:nvPr>
            <p:ph type="ftr" sz="quarter" idx="11"/>
          </p:nvPr>
        </p:nvSpPr>
        <p:spPr/>
        <p:txBody>
          <a:bodyPr/>
          <a:lstStyle/>
          <a:p>
            <a:r>
              <a:rPr lang="en-IN"/>
              <a:t>AI &amp; Generative AI</a:t>
            </a:r>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spTree>
    <p:extLst>
      <p:ext uri="{BB962C8B-B14F-4D97-AF65-F5344CB8AC3E}">
        <p14:creationId xmlns:p14="http://schemas.microsoft.com/office/powerpoint/2010/main" val="34041066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2023</a:t>
            </a:r>
            <a:endParaRPr lang="en-IN"/>
          </a:p>
        </p:txBody>
      </p:sp>
      <p:sp>
        <p:nvSpPr>
          <p:cNvPr id="5" name="Footer Placeholder 4"/>
          <p:cNvSpPr>
            <a:spLocks noGrp="1"/>
          </p:cNvSpPr>
          <p:nvPr>
            <p:ph type="ftr" sz="quarter" idx="11"/>
          </p:nvPr>
        </p:nvSpPr>
        <p:spPr/>
        <p:txBody>
          <a:bodyPr/>
          <a:lstStyle/>
          <a:p>
            <a:r>
              <a:rPr lang="en-IN"/>
              <a:t>AI &amp; Generative AI</a:t>
            </a:r>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EF5834FC-A603-8D74-E4B0-89C79A8FE98D}"/>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769F397A-99CC-AE79-235D-45FDC25B1994}"/>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69B268EB-8601-359B-50FD-F3F21C5ED0AE}"/>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0013A373-38B7-7101-D5A0-0BB3C9F4A2DD}"/>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5733A883-DCF7-BF93-2455-6995DFC0475D}"/>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718603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2023</a:t>
            </a:r>
            <a:endParaRPr lang="en-IN"/>
          </a:p>
        </p:txBody>
      </p:sp>
      <p:sp>
        <p:nvSpPr>
          <p:cNvPr id="5" name="Footer Placeholder 4"/>
          <p:cNvSpPr>
            <a:spLocks noGrp="1"/>
          </p:cNvSpPr>
          <p:nvPr>
            <p:ph type="ftr" sz="quarter" idx="11"/>
          </p:nvPr>
        </p:nvSpPr>
        <p:spPr/>
        <p:txBody>
          <a:bodyPr/>
          <a:lstStyle/>
          <a:p>
            <a:r>
              <a:rPr lang="en-IN"/>
              <a:t>AI &amp; Generative AI</a:t>
            </a:r>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spTree>
    <p:extLst>
      <p:ext uri="{BB962C8B-B14F-4D97-AF65-F5344CB8AC3E}">
        <p14:creationId xmlns:p14="http://schemas.microsoft.com/office/powerpoint/2010/main" val="3268406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EEC348-56C8-490A-B1AE-2E6BBD9DB7FC}"/>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97C8F15A-C204-4DB8-9232-47205C6E2E2F}"/>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B2948BD5-A5A7-4583-A9DC-87FF8C5D9520}"/>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16;p3">
            <a:extLst>
              <a:ext uri="{FF2B5EF4-FFF2-40B4-BE49-F238E27FC236}">
                <a16:creationId xmlns:a16="http://schemas.microsoft.com/office/drawing/2014/main" id="{DA69F303-033F-4C29-887D-457C262868D7}"/>
              </a:ext>
            </a:extLst>
          </p:cNvPr>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7;p3">
            <a:extLst>
              <a:ext uri="{FF2B5EF4-FFF2-40B4-BE49-F238E27FC236}">
                <a16:creationId xmlns:a16="http://schemas.microsoft.com/office/drawing/2014/main" id="{7BBCFB65-3687-447B-BCB0-4162B966EB65}"/>
              </a:ext>
            </a:extLst>
          </p:cNvPr>
          <p:cNvSpPr txBox="1">
            <a:spLocks noGrp="1"/>
          </p:cNvSpPr>
          <p:nvPr>
            <p:ph type="ctrTitle"/>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5867">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US"/>
              <a:t>Click to edit Master title style</a:t>
            </a:r>
            <a:endParaRPr/>
          </a:p>
        </p:txBody>
      </p:sp>
      <p:sp>
        <p:nvSpPr>
          <p:cNvPr id="8" name="Google Shape;18;p3">
            <a:extLst>
              <a:ext uri="{FF2B5EF4-FFF2-40B4-BE49-F238E27FC236}">
                <a16:creationId xmlns:a16="http://schemas.microsoft.com/office/drawing/2014/main" id="{0BCF8DF4-A6F0-4D4F-AB60-2DD4C4512BEA}"/>
              </a:ext>
            </a:extLst>
          </p:cNvPr>
          <p:cNvSpPr txBox="1">
            <a:spLocks noGrp="1"/>
          </p:cNvSpPr>
          <p:nvPr>
            <p:ph type="subTitle" idx="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733" b="0">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r>
              <a:rPr lang="en-US"/>
              <a:t>Click to edit Master subtitle style</a:t>
            </a:r>
            <a:endParaRPr/>
          </a:p>
        </p:txBody>
      </p:sp>
      <p:grpSp>
        <p:nvGrpSpPr>
          <p:cNvPr id="9" name="Group 8">
            <a:extLst>
              <a:ext uri="{FF2B5EF4-FFF2-40B4-BE49-F238E27FC236}">
                <a16:creationId xmlns:a16="http://schemas.microsoft.com/office/drawing/2014/main" id="{7890FB7B-2490-45EF-A69A-F09032B3A46E}"/>
              </a:ext>
            </a:extLst>
          </p:cNvPr>
          <p:cNvGrpSpPr/>
          <p:nvPr/>
        </p:nvGrpSpPr>
        <p:grpSpPr>
          <a:xfrm>
            <a:off x="1" y="5323800"/>
            <a:ext cx="12191960" cy="102800"/>
            <a:chOff x="1" y="3992850"/>
            <a:chExt cx="9143970" cy="77100"/>
          </a:xfrm>
        </p:grpSpPr>
        <p:sp>
          <p:nvSpPr>
            <p:cNvPr id="10" name="Google Shape;19;p3">
              <a:extLst>
                <a:ext uri="{FF2B5EF4-FFF2-40B4-BE49-F238E27FC236}">
                  <a16:creationId xmlns:a16="http://schemas.microsoft.com/office/drawing/2014/main" id="{46910B80-F9E9-4D9F-80D1-21F5B5F65E4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20;p3">
              <a:extLst>
                <a:ext uri="{FF2B5EF4-FFF2-40B4-BE49-F238E27FC236}">
                  <a16:creationId xmlns:a16="http://schemas.microsoft.com/office/drawing/2014/main" id="{D59B0EA5-67F2-436B-9CA7-65C69DCEF9FF}"/>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21;p3">
              <a:extLst>
                <a:ext uri="{FF2B5EF4-FFF2-40B4-BE49-F238E27FC236}">
                  <a16:creationId xmlns:a16="http://schemas.microsoft.com/office/drawing/2014/main" id="{8BAD3321-4025-4DA0-97C6-F989DBE131C2}"/>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 name="Group 13">
            <a:extLst>
              <a:ext uri="{FF2B5EF4-FFF2-40B4-BE49-F238E27FC236}">
                <a16:creationId xmlns:a16="http://schemas.microsoft.com/office/drawing/2014/main" id="{72CA0992-73D4-4126-A625-733D2487918A}"/>
              </a:ext>
            </a:extLst>
          </p:cNvPr>
          <p:cNvGrpSpPr/>
          <p:nvPr/>
        </p:nvGrpSpPr>
        <p:grpSpPr>
          <a:xfrm>
            <a:off x="1" y="5323800"/>
            <a:ext cx="12191960" cy="102800"/>
            <a:chOff x="1" y="3992850"/>
            <a:chExt cx="9143970" cy="77100"/>
          </a:xfrm>
        </p:grpSpPr>
        <p:sp>
          <p:nvSpPr>
            <p:cNvPr id="15" name="Google Shape;19;p3">
              <a:extLst>
                <a:ext uri="{FF2B5EF4-FFF2-40B4-BE49-F238E27FC236}">
                  <a16:creationId xmlns:a16="http://schemas.microsoft.com/office/drawing/2014/main" id="{0A6AFFDA-CC90-4152-8812-26C00B387C47}"/>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20;p3">
              <a:extLst>
                <a:ext uri="{FF2B5EF4-FFF2-40B4-BE49-F238E27FC236}">
                  <a16:creationId xmlns:a16="http://schemas.microsoft.com/office/drawing/2014/main" id="{BA9BEC37-D595-484F-B558-89CC3D9F3609}"/>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21;p3">
              <a:extLst>
                <a:ext uri="{FF2B5EF4-FFF2-40B4-BE49-F238E27FC236}">
                  <a16:creationId xmlns:a16="http://schemas.microsoft.com/office/drawing/2014/main" id="{ED3A954D-FC20-4990-B2DC-707E65E61D9D}"/>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9659980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2023</a:t>
            </a:r>
            <a:endParaRPr lang="en-IN"/>
          </a:p>
        </p:txBody>
      </p:sp>
      <p:sp>
        <p:nvSpPr>
          <p:cNvPr id="6" name="Footer Placeholder 5"/>
          <p:cNvSpPr>
            <a:spLocks noGrp="1"/>
          </p:cNvSpPr>
          <p:nvPr>
            <p:ph type="ftr" sz="quarter" idx="11"/>
          </p:nvPr>
        </p:nvSpPr>
        <p:spPr/>
        <p:txBody>
          <a:bodyPr/>
          <a:lstStyle/>
          <a:p>
            <a:r>
              <a:rPr lang="en-IN"/>
              <a:t>AI &amp; Generative AI</a:t>
            </a:r>
          </a:p>
        </p:txBody>
      </p:sp>
      <p:sp>
        <p:nvSpPr>
          <p:cNvPr id="7" name="Slide Number Placeholder 6"/>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58BE6385-E6A3-5000-2D9A-F100D0D85850}"/>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1F1A6A41-E589-3EF3-82EC-6D029CF17159}"/>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A1E93FC8-9AE3-23D4-E4AA-47C13A9A1261}"/>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0EA27F38-45E5-CC0A-2279-B26AEE8C09C2}"/>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28ECA5A5-251C-5145-61BC-ABB4A32707F1}"/>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669537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2023</a:t>
            </a:r>
            <a:endParaRPr lang="en-IN"/>
          </a:p>
        </p:txBody>
      </p:sp>
      <p:sp>
        <p:nvSpPr>
          <p:cNvPr id="8" name="Footer Placeholder 7"/>
          <p:cNvSpPr>
            <a:spLocks noGrp="1"/>
          </p:cNvSpPr>
          <p:nvPr>
            <p:ph type="ftr" sz="quarter" idx="11"/>
          </p:nvPr>
        </p:nvSpPr>
        <p:spPr/>
        <p:txBody>
          <a:bodyPr/>
          <a:lstStyle/>
          <a:p>
            <a:r>
              <a:rPr lang="en-IN"/>
              <a:t>AI &amp; Generative AI</a:t>
            </a:r>
          </a:p>
        </p:txBody>
      </p:sp>
      <p:sp>
        <p:nvSpPr>
          <p:cNvPr id="9" name="Slide Number Placeholder 8"/>
          <p:cNvSpPr>
            <a:spLocks noGrp="1"/>
          </p:cNvSpPr>
          <p:nvPr>
            <p:ph type="sldNum" sz="quarter" idx="12"/>
          </p:nvPr>
        </p:nvSpPr>
        <p:spPr/>
        <p:txBody>
          <a:bodyPr/>
          <a:lstStyle/>
          <a:p>
            <a:fld id="{9B5C3D16-F89D-4672-B9B4-68EC894BFD61}" type="slidenum">
              <a:rPr lang="en-IN" smtClean="0"/>
              <a:t>‹#›</a:t>
            </a:fld>
            <a:endParaRPr lang="en-IN"/>
          </a:p>
        </p:txBody>
      </p:sp>
      <p:grpSp>
        <p:nvGrpSpPr>
          <p:cNvPr id="10" name="Group 9">
            <a:extLst>
              <a:ext uri="{FF2B5EF4-FFF2-40B4-BE49-F238E27FC236}">
                <a16:creationId xmlns:a16="http://schemas.microsoft.com/office/drawing/2014/main" id="{4C267285-8480-C7AE-4A25-3ED45182F9CB}"/>
              </a:ext>
            </a:extLst>
          </p:cNvPr>
          <p:cNvGrpSpPr/>
          <p:nvPr/>
        </p:nvGrpSpPr>
        <p:grpSpPr>
          <a:xfrm>
            <a:off x="0" y="6755100"/>
            <a:ext cx="12192016" cy="102800"/>
            <a:chOff x="0" y="5066325"/>
            <a:chExt cx="9144012" cy="77100"/>
          </a:xfrm>
        </p:grpSpPr>
        <p:sp>
          <p:nvSpPr>
            <p:cNvPr id="11" name="Google Shape;40;p6">
              <a:extLst>
                <a:ext uri="{FF2B5EF4-FFF2-40B4-BE49-F238E27FC236}">
                  <a16:creationId xmlns:a16="http://schemas.microsoft.com/office/drawing/2014/main" id="{366D4BD3-D11D-B1A6-FE9B-0D53A1ECAA59}"/>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1;p6">
              <a:extLst>
                <a:ext uri="{FF2B5EF4-FFF2-40B4-BE49-F238E27FC236}">
                  <a16:creationId xmlns:a16="http://schemas.microsoft.com/office/drawing/2014/main" id="{1222DEB6-00BC-F817-054D-AA02DBB2D368}"/>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 name="Google Shape;42;p6">
              <a:extLst>
                <a:ext uri="{FF2B5EF4-FFF2-40B4-BE49-F238E27FC236}">
                  <a16:creationId xmlns:a16="http://schemas.microsoft.com/office/drawing/2014/main" id="{9D5313A9-F3B1-A29C-7D26-714BD65B727A}"/>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43;p6">
              <a:extLst>
                <a:ext uri="{FF2B5EF4-FFF2-40B4-BE49-F238E27FC236}">
                  <a16:creationId xmlns:a16="http://schemas.microsoft.com/office/drawing/2014/main" id="{20A7FDFD-D858-A9D5-32A6-0BB0EF0973F3}"/>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895710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2023</a:t>
            </a:r>
            <a:endParaRPr lang="en-IN"/>
          </a:p>
        </p:txBody>
      </p:sp>
      <p:sp>
        <p:nvSpPr>
          <p:cNvPr id="4" name="Footer Placeholder 3"/>
          <p:cNvSpPr>
            <a:spLocks noGrp="1"/>
          </p:cNvSpPr>
          <p:nvPr>
            <p:ph type="ftr" sz="quarter" idx="11"/>
          </p:nvPr>
        </p:nvSpPr>
        <p:spPr/>
        <p:txBody>
          <a:bodyPr/>
          <a:lstStyle/>
          <a:p>
            <a:r>
              <a:rPr lang="en-IN"/>
              <a:t>AI &amp; Generative AI</a:t>
            </a:r>
          </a:p>
        </p:txBody>
      </p:sp>
      <p:sp>
        <p:nvSpPr>
          <p:cNvPr id="5" name="Slide Number Placeholder 4"/>
          <p:cNvSpPr>
            <a:spLocks noGrp="1"/>
          </p:cNvSpPr>
          <p:nvPr>
            <p:ph type="sldNum" sz="quarter" idx="12"/>
          </p:nvPr>
        </p:nvSpPr>
        <p:spPr/>
        <p:txBody>
          <a:bodyPr/>
          <a:lstStyle/>
          <a:p>
            <a:fld id="{9B5C3D16-F89D-4672-B9B4-68EC894BFD61}" type="slidenum">
              <a:rPr lang="en-IN" smtClean="0"/>
              <a:t>‹#›</a:t>
            </a:fld>
            <a:endParaRPr lang="en-IN"/>
          </a:p>
        </p:txBody>
      </p:sp>
      <p:grpSp>
        <p:nvGrpSpPr>
          <p:cNvPr id="6" name="Group 5">
            <a:extLst>
              <a:ext uri="{FF2B5EF4-FFF2-40B4-BE49-F238E27FC236}">
                <a16:creationId xmlns:a16="http://schemas.microsoft.com/office/drawing/2014/main" id="{1B1EC1B6-1194-90E2-3184-590698932113}"/>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A8904CE0-1283-0D05-42F9-DA0BBB53F951}"/>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 name="Google Shape;41;p6">
              <a:extLst>
                <a:ext uri="{FF2B5EF4-FFF2-40B4-BE49-F238E27FC236}">
                  <a16:creationId xmlns:a16="http://schemas.microsoft.com/office/drawing/2014/main" id="{0AA58135-9D0A-FEEB-2237-E6573BC73D0C}"/>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2;p6">
              <a:extLst>
                <a:ext uri="{FF2B5EF4-FFF2-40B4-BE49-F238E27FC236}">
                  <a16:creationId xmlns:a16="http://schemas.microsoft.com/office/drawing/2014/main" id="{B430D16B-AC56-F9FC-3DEB-FFCCBAAB9EEA}"/>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3;p6">
              <a:extLst>
                <a:ext uri="{FF2B5EF4-FFF2-40B4-BE49-F238E27FC236}">
                  <a16:creationId xmlns:a16="http://schemas.microsoft.com/office/drawing/2014/main" id="{02608BD8-6547-ACBA-6842-5D49A142B2B3}"/>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0763103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2023</a:t>
            </a:r>
            <a:endParaRPr lang="en-IN"/>
          </a:p>
        </p:txBody>
      </p:sp>
      <p:sp>
        <p:nvSpPr>
          <p:cNvPr id="3" name="Footer Placeholder 2"/>
          <p:cNvSpPr>
            <a:spLocks noGrp="1"/>
          </p:cNvSpPr>
          <p:nvPr>
            <p:ph type="ftr" sz="quarter" idx="11"/>
          </p:nvPr>
        </p:nvSpPr>
        <p:spPr/>
        <p:txBody>
          <a:bodyPr/>
          <a:lstStyle/>
          <a:p>
            <a:r>
              <a:rPr lang="en-IN"/>
              <a:t>AI &amp; Generative AI</a:t>
            </a:r>
          </a:p>
        </p:txBody>
      </p:sp>
      <p:sp>
        <p:nvSpPr>
          <p:cNvPr id="4" name="Slide Number Placeholder 3"/>
          <p:cNvSpPr>
            <a:spLocks noGrp="1"/>
          </p:cNvSpPr>
          <p:nvPr>
            <p:ph type="sldNum" sz="quarter" idx="12"/>
          </p:nvPr>
        </p:nvSpPr>
        <p:spPr/>
        <p:txBody>
          <a:bodyPr/>
          <a:lstStyle/>
          <a:p>
            <a:fld id="{9B5C3D16-F89D-4672-B9B4-68EC894BFD61}" type="slidenum">
              <a:rPr lang="en-IN" smtClean="0"/>
              <a:t>‹#›</a:t>
            </a:fld>
            <a:endParaRPr lang="en-IN"/>
          </a:p>
        </p:txBody>
      </p:sp>
      <p:grpSp>
        <p:nvGrpSpPr>
          <p:cNvPr id="5" name="Group 4">
            <a:extLst>
              <a:ext uri="{FF2B5EF4-FFF2-40B4-BE49-F238E27FC236}">
                <a16:creationId xmlns:a16="http://schemas.microsoft.com/office/drawing/2014/main" id="{5C83EDAE-DA67-D7C8-A234-A72C8531F928}"/>
              </a:ext>
            </a:extLst>
          </p:cNvPr>
          <p:cNvGrpSpPr/>
          <p:nvPr/>
        </p:nvGrpSpPr>
        <p:grpSpPr>
          <a:xfrm>
            <a:off x="0" y="6755100"/>
            <a:ext cx="12192016" cy="102800"/>
            <a:chOff x="0" y="5066325"/>
            <a:chExt cx="9144012" cy="77100"/>
          </a:xfrm>
        </p:grpSpPr>
        <p:sp>
          <p:nvSpPr>
            <p:cNvPr id="6" name="Google Shape;40;p6">
              <a:extLst>
                <a:ext uri="{FF2B5EF4-FFF2-40B4-BE49-F238E27FC236}">
                  <a16:creationId xmlns:a16="http://schemas.microsoft.com/office/drawing/2014/main" id="{C43E3A11-1244-E522-8DD1-7F5C93CC2CC3}"/>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 name="Google Shape;41;p6">
              <a:extLst>
                <a:ext uri="{FF2B5EF4-FFF2-40B4-BE49-F238E27FC236}">
                  <a16:creationId xmlns:a16="http://schemas.microsoft.com/office/drawing/2014/main" id="{7210146C-ABC1-5532-6912-39B41CC09F37}"/>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 name="Google Shape;42;p6">
              <a:extLst>
                <a:ext uri="{FF2B5EF4-FFF2-40B4-BE49-F238E27FC236}">
                  <a16:creationId xmlns:a16="http://schemas.microsoft.com/office/drawing/2014/main" id="{32C5A21E-8C1D-981D-E835-24C4A3D7544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3;p6">
              <a:extLst>
                <a:ext uri="{FF2B5EF4-FFF2-40B4-BE49-F238E27FC236}">
                  <a16:creationId xmlns:a16="http://schemas.microsoft.com/office/drawing/2014/main" id="{0D34FEAA-451D-9C72-07D6-6E6465A993DE}"/>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7494730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2023</a:t>
            </a:r>
            <a:endParaRPr lang="en-IN"/>
          </a:p>
        </p:txBody>
      </p:sp>
      <p:sp>
        <p:nvSpPr>
          <p:cNvPr id="6" name="Footer Placeholder 5"/>
          <p:cNvSpPr>
            <a:spLocks noGrp="1"/>
          </p:cNvSpPr>
          <p:nvPr>
            <p:ph type="ftr" sz="quarter" idx="11"/>
          </p:nvPr>
        </p:nvSpPr>
        <p:spPr/>
        <p:txBody>
          <a:bodyPr/>
          <a:lstStyle/>
          <a:p>
            <a:r>
              <a:rPr lang="en-IN"/>
              <a:t>AI &amp; Generative AI</a:t>
            </a:r>
          </a:p>
        </p:txBody>
      </p:sp>
      <p:sp>
        <p:nvSpPr>
          <p:cNvPr id="7" name="Slide Number Placeholder 6"/>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BB717B78-A3B2-1423-25FE-A601178311EB}"/>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D067339E-A91B-1F5A-5E65-F2EF6D8582B6}"/>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A6199B5F-BC00-1959-9132-68D6343F9846}"/>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2271A3BE-5988-5CD8-0C3A-350884B83076}"/>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6163857F-0961-1C6F-201C-94F769BAAAFF}"/>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1884237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2023</a:t>
            </a:r>
            <a:endParaRPr lang="en-IN"/>
          </a:p>
        </p:txBody>
      </p:sp>
      <p:sp>
        <p:nvSpPr>
          <p:cNvPr id="6" name="Footer Placeholder 5"/>
          <p:cNvSpPr>
            <a:spLocks noGrp="1"/>
          </p:cNvSpPr>
          <p:nvPr>
            <p:ph type="ftr" sz="quarter" idx="11"/>
          </p:nvPr>
        </p:nvSpPr>
        <p:spPr/>
        <p:txBody>
          <a:bodyPr/>
          <a:lstStyle/>
          <a:p>
            <a:r>
              <a:rPr lang="en-IN"/>
              <a:t>AI &amp; Generative AI</a:t>
            </a:r>
          </a:p>
        </p:txBody>
      </p:sp>
      <p:sp>
        <p:nvSpPr>
          <p:cNvPr id="7" name="Slide Number Placeholder 6"/>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52850199-F31A-A1A8-84FB-5AD6BC2E6D5A}"/>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20FA87D9-984F-74C6-6414-195D6B3C71F0}"/>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ED26007A-8F45-6589-8F94-F98D79A6EDD3}"/>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D6A3349F-8CAC-5CE0-CD08-C572D8A0F20B}"/>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B7C58033-0C8A-BB55-D89D-B8FF5831FC47}"/>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652740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2023</a:t>
            </a:r>
            <a:endParaRPr lang="en-IN"/>
          </a:p>
        </p:txBody>
      </p:sp>
      <p:sp>
        <p:nvSpPr>
          <p:cNvPr id="5" name="Footer Placeholder 4"/>
          <p:cNvSpPr>
            <a:spLocks noGrp="1"/>
          </p:cNvSpPr>
          <p:nvPr>
            <p:ph type="ftr" sz="quarter" idx="11"/>
          </p:nvPr>
        </p:nvSpPr>
        <p:spPr/>
        <p:txBody>
          <a:bodyPr/>
          <a:lstStyle/>
          <a:p>
            <a:r>
              <a:rPr lang="en-IN"/>
              <a:t>AI &amp; Generative AI</a:t>
            </a:r>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grpSp>
        <p:nvGrpSpPr>
          <p:cNvPr id="7" name="Group 6">
            <a:extLst>
              <a:ext uri="{FF2B5EF4-FFF2-40B4-BE49-F238E27FC236}">
                <a16:creationId xmlns:a16="http://schemas.microsoft.com/office/drawing/2014/main" id="{B1226238-E615-9904-81DD-40E5453A6833}"/>
              </a:ext>
            </a:extLst>
          </p:cNvPr>
          <p:cNvGrpSpPr/>
          <p:nvPr/>
        </p:nvGrpSpPr>
        <p:grpSpPr>
          <a:xfrm rot="16200000">
            <a:off x="-3373904" y="3367189"/>
            <a:ext cx="6864720" cy="116908"/>
            <a:chOff x="0" y="5066325"/>
            <a:chExt cx="9144012" cy="77100"/>
          </a:xfrm>
        </p:grpSpPr>
        <p:sp>
          <p:nvSpPr>
            <p:cNvPr id="8" name="Google Shape;40;p6">
              <a:extLst>
                <a:ext uri="{FF2B5EF4-FFF2-40B4-BE49-F238E27FC236}">
                  <a16:creationId xmlns:a16="http://schemas.microsoft.com/office/drawing/2014/main" id="{8E044EF9-2350-C6BC-7607-DEA28B7F26D0}"/>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1;p6">
              <a:extLst>
                <a:ext uri="{FF2B5EF4-FFF2-40B4-BE49-F238E27FC236}">
                  <a16:creationId xmlns:a16="http://schemas.microsoft.com/office/drawing/2014/main" id="{9C7A685A-D5DF-88FD-8879-A4FB8B3B017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2;p6">
              <a:extLst>
                <a:ext uri="{FF2B5EF4-FFF2-40B4-BE49-F238E27FC236}">
                  <a16:creationId xmlns:a16="http://schemas.microsoft.com/office/drawing/2014/main" id="{DBB5D24A-26CA-9B12-0735-83E3B9E522C1}"/>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3;p6">
              <a:extLst>
                <a:ext uri="{FF2B5EF4-FFF2-40B4-BE49-F238E27FC236}">
                  <a16:creationId xmlns:a16="http://schemas.microsoft.com/office/drawing/2014/main" id="{5411F209-60AA-A6CB-A242-806B18D2BED8}"/>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1713938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2023</a:t>
            </a:r>
            <a:endParaRPr lang="en-IN"/>
          </a:p>
        </p:txBody>
      </p:sp>
      <p:sp>
        <p:nvSpPr>
          <p:cNvPr id="5" name="Footer Placeholder 4"/>
          <p:cNvSpPr>
            <a:spLocks noGrp="1"/>
          </p:cNvSpPr>
          <p:nvPr>
            <p:ph type="ftr" sz="quarter" idx="11"/>
          </p:nvPr>
        </p:nvSpPr>
        <p:spPr/>
        <p:txBody>
          <a:bodyPr/>
          <a:lstStyle/>
          <a:p>
            <a:r>
              <a:rPr lang="en-IN"/>
              <a:t>AI &amp; Generative AI</a:t>
            </a:r>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grpSp>
        <p:nvGrpSpPr>
          <p:cNvPr id="7" name="Group 6">
            <a:extLst>
              <a:ext uri="{FF2B5EF4-FFF2-40B4-BE49-F238E27FC236}">
                <a16:creationId xmlns:a16="http://schemas.microsoft.com/office/drawing/2014/main" id="{0B6FA15E-2F63-A7A9-136F-5BD0836A25A3}"/>
              </a:ext>
            </a:extLst>
          </p:cNvPr>
          <p:cNvGrpSpPr/>
          <p:nvPr/>
        </p:nvGrpSpPr>
        <p:grpSpPr>
          <a:xfrm rot="16200000">
            <a:off x="-3373904" y="3367189"/>
            <a:ext cx="6864720" cy="116908"/>
            <a:chOff x="0" y="5066325"/>
            <a:chExt cx="9144012" cy="77100"/>
          </a:xfrm>
        </p:grpSpPr>
        <p:sp>
          <p:nvSpPr>
            <p:cNvPr id="8" name="Google Shape;40;p6">
              <a:extLst>
                <a:ext uri="{FF2B5EF4-FFF2-40B4-BE49-F238E27FC236}">
                  <a16:creationId xmlns:a16="http://schemas.microsoft.com/office/drawing/2014/main" id="{89D67580-8ACD-9671-37AD-2E23B00CF02B}"/>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1;p6">
              <a:extLst>
                <a:ext uri="{FF2B5EF4-FFF2-40B4-BE49-F238E27FC236}">
                  <a16:creationId xmlns:a16="http://schemas.microsoft.com/office/drawing/2014/main" id="{99366AD1-2CF0-6C05-9C01-D12FC37310B3}"/>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2;p6">
              <a:extLst>
                <a:ext uri="{FF2B5EF4-FFF2-40B4-BE49-F238E27FC236}">
                  <a16:creationId xmlns:a16="http://schemas.microsoft.com/office/drawing/2014/main" id="{066919EF-33D7-A218-68B5-C021384FA507}"/>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3;p6">
              <a:extLst>
                <a:ext uri="{FF2B5EF4-FFF2-40B4-BE49-F238E27FC236}">
                  <a16:creationId xmlns:a16="http://schemas.microsoft.com/office/drawing/2014/main" id="{2448D3A8-6F2B-7024-3F9D-8D5EC441ED32}"/>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2317847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ain_slide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ADD692-B322-49CB-86F8-8252EC929D79}"/>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78EE1DE9-B211-434B-AA03-75917B073F7D}"/>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53310572-6642-4219-A748-81145538D2BC}"/>
              </a:ext>
            </a:extLst>
          </p:cNvPr>
          <p:cNvSpPr>
            <a:spLocks noGrp="1"/>
          </p:cNvSpPr>
          <p:nvPr>
            <p:ph type="sldNum" sz="quarter" idx="12"/>
          </p:nvPr>
        </p:nvSpPr>
        <p:spPr/>
        <p:txBody>
          <a:bodyPr/>
          <a:lstStyle/>
          <a:p>
            <a:fld id="{9B5C3D16-F89D-4672-B9B4-68EC894BFD61}" type="slidenum">
              <a:rPr lang="en-IN" smtClean="0"/>
              <a:t>‹#›</a:t>
            </a:fld>
            <a:endParaRPr lang="en-IN"/>
          </a:p>
        </p:txBody>
      </p:sp>
      <p:sp>
        <p:nvSpPr>
          <p:cNvPr id="6" name="Google Shape;10;p2">
            <a:extLst>
              <a:ext uri="{FF2B5EF4-FFF2-40B4-BE49-F238E27FC236}">
                <a16:creationId xmlns:a16="http://schemas.microsoft.com/office/drawing/2014/main" id="{54F5AD51-CD82-4C93-9859-F19C7305DBAD}"/>
              </a:ext>
            </a:extLst>
          </p:cNvPr>
          <p:cNvSpPr txBox="1">
            <a:spLocks noGrp="1"/>
          </p:cNvSpPr>
          <p:nvPr>
            <p:ph type="ctrTitle"/>
          </p:nvPr>
        </p:nvSpPr>
        <p:spPr>
          <a:xfrm>
            <a:off x="860213" y="1464812"/>
            <a:ext cx="10493587"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dk2"/>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grpSp>
        <p:nvGrpSpPr>
          <p:cNvPr id="7" name="Group 6">
            <a:extLst>
              <a:ext uri="{FF2B5EF4-FFF2-40B4-BE49-F238E27FC236}">
                <a16:creationId xmlns:a16="http://schemas.microsoft.com/office/drawing/2014/main" id="{CBFD7230-DA9C-4731-B33A-4DCB0554D30B}"/>
              </a:ext>
            </a:extLst>
          </p:cNvPr>
          <p:cNvGrpSpPr/>
          <p:nvPr/>
        </p:nvGrpSpPr>
        <p:grpSpPr>
          <a:xfrm>
            <a:off x="-1" y="3767304"/>
            <a:ext cx="9842216" cy="102800"/>
            <a:chOff x="-1" y="2533163"/>
            <a:chExt cx="7381662" cy="77100"/>
          </a:xfrm>
        </p:grpSpPr>
        <p:sp>
          <p:nvSpPr>
            <p:cNvPr id="8" name="Google Shape;11;p2">
              <a:extLst>
                <a:ext uri="{FF2B5EF4-FFF2-40B4-BE49-F238E27FC236}">
                  <a16:creationId xmlns:a16="http://schemas.microsoft.com/office/drawing/2014/main" id="{73651DED-90B8-4A0C-A87E-F3E69AD5A9BC}"/>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12;p2">
              <a:extLst>
                <a:ext uri="{FF2B5EF4-FFF2-40B4-BE49-F238E27FC236}">
                  <a16:creationId xmlns:a16="http://schemas.microsoft.com/office/drawing/2014/main" id="{0EC1F6E2-F696-41EC-AFC7-8157326CE1F2}"/>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13;p2">
              <a:extLst>
                <a:ext uri="{FF2B5EF4-FFF2-40B4-BE49-F238E27FC236}">
                  <a16:creationId xmlns:a16="http://schemas.microsoft.com/office/drawing/2014/main" id="{D32F28CF-169E-46EE-BAD0-01C836C82028}"/>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14;p2">
              <a:extLst>
                <a:ext uri="{FF2B5EF4-FFF2-40B4-BE49-F238E27FC236}">
                  <a16:creationId xmlns:a16="http://schemas.microsoft.com/office/drawing/2014/main" id="{AFB6BB10-DB01-45D3-B3D5-2009226B68C9}"/>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 name="Text Placeholder 4">
            <a:extLst>
              <a:ext uri="{FF2B5EF4-FFF2-40B4-BE49-F238E27FC236}">
                <a16:creationId xmlns:a16="http://schemas.microsoft.com/office/drawing/2014/main" id="{572B939A-A918-4174-BA89-BA8A256747AE}"/>
              </a:ext>
            </a:extLst>
          </p:cNvPr>
          <p:cNvSpPr>
            <a:spLocks noGrp="1"/>
          </p:cNvSpPr>
          <p:nvPr>
            <p:ph type="body" sz="quarter" idx="13"/>
          </p:nvPr>
        </p:nvSpPr>
        <p:spPr>
          <a:xfrm>
            <a:off x="860214" y="2686126"/>
            <a:ext cx="10493585" cy="937532"/>
          </a:xfrm>
        </p:spPr>
        <p:txBody>
          <a:bodyPr/>
          <a:lstStyle>
            <a:lvl1pPr marL="101597" indent="0">
              <a:buNone/>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14" name="Group 13">
            <a:extLst>
              <a:ext uri="{FF2B5EF4-FFF2-40B4-BE49-F238E27FC236}">
                <a16:creationId xmlns:a16="http://schemas.microsoft.com/office/drawing/2014/main" id="{A6838485-DC57-4B9A-82BE-A4BB277274AA}"/>
              </a:ext>
            </a:extLst>
          </p:cNvPr>
          <p:cNvGrpSpPr/>
          <p:nvPr/>
        </p:nvGrpSpPr>
        <p:grpSpPr>
          <a:xfrm>
            <a:off x="-1" y="3767304"/>
            <a:ext cx="9842216" cy="102800"/>
            <a:chOff x="-1" y="2533163"/>
            <a:chExt cx="7381662" cy="77100"/>
          </a:xfrm>
        </p:grpSpPr>
        <p:sp>
          <p:nvSpPr>
            <p:cNvPr id="15" name="Google Shape;11;p2">
              <a:extLst>
                <a:ext uri="{FF2B5EF4-FFF2-40B4-BE49-F238E27FC236}">
                  <a16:creationId xmlns:a16="http://schemas.microsoft.com/office/drawing/2014/main" id="{7A054864-F8D4-4844-A0C1-9819C28B6E54}"/>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2;p2">
              <a:extLst>
                <a:ext uri="{FF2B5EF4-FFF2-40B4-BE49-F238E27FC236}">
                  <a16:creationId xmlns:a16="http://schemas.microsoft.com/office/drawing/2014/main" id="{1149A506-6A51-4312-9F42-0BFA37E822C1}"/>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3;p2">
              <a:extLst>
                <a:ext uri="{FF2B5EF4-FFF2-40B4-BE49-F238E27FC236}">
                  <a16:creationId xmlns:a16="http://schemas.microsoft.com/office/drawing/2014/main" id="{4834F9EA-BD92-4AA4-8086-061F20F6CDC4}"/>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4;p2">
              <a:extLst>
                <a:ext uri="{FF2B5EF4-FFF2-40B4-BE49-F238E27FC236}">
                  <a16:creationId xmlns:a16="http://schemas.microsoft.com/office/drawing/2014/main" id="{54A6F584-6106-4B8F-A9B7-314546AD7CA7}"/>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694842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7012B0A1-8D2A-40C9-A19C-F7BD2EBB3D41}"/>
              </a:ext>
            </a:extLst>
          </p:cNvPr>
          <p:cNvGrpSpPr/>
          <p:nvPr/>
        </p:nvGrpSpPr>
        <p:grpSpPr>
          <a:xfrm>
            <a:off x="4629798" y="1080491"/>
            <a:ext cx="6902733" cy="5098903"/>
            <a:chOff x="3490700" y="614632"/>
            <a:chExt cx="4943475" cy="3952495"/>
          </a:xfrm>
        </p:grpSpPr>
        <p:sp>
          <p:nvSpPr>
            <p:cNvPr id="57" name="AutoShape 9">
              <a:extLst>
                <a:ext uri="{FF2B5EF4-FFF2-40B4-BE49-F238E27FC236}">
                  <a16:creationId xmlns:a16="http://schemas.microsoft.com/office/drawing/2014/main" id="{0D452AEB-ADCB-41B9-815B-CF4E445476DE}"/>
                </a:ext>
              </a:extLst>
            </p:cNvPr>
            <p:cNvSpPr/>
            <p:nvPr/>
          </p:nvSpPr>
          <p:spPr>
            <a:xfrm>
              <a:off x="3490700" y="1407334"/>
              <a:ext cx="4943475" cy="779276"/>
            </a:xfrm>
            <a:prstGeom prst="rect">
              <a:avLst/>
            </a:prstGeom>
            <a:solidFill>
              <a:srgbClr val="3EDAD8">
                <a:alpha val="29804"/>
              </a:srgbClr>
            </a:solidFill>
          </p:spPr>
        </p:sp>
        <p:sp>
          <p:nvSpPr>
            <p:cNvPr id="58" name="AutoShape 11">
              <a:extLst>
                <a:ext uri="{FF2B5EF4-FFF2-40B4-BE49-F238E27FC236}">
                  <a16:creationId xmlns:a16="http://schemas.microsoft.com/office/drawing/2014/main" id="{568AD584-A823-4A54-8BE8-6FFEFE91F157}"/>
                </a:ext>
              </a:extLst>
            </p:cNvPr>
            <p:cNvSpPr/>
            <p:nvPr/>
          </p:nvSpPr>
          <p:spPr>
            <a:xfrm>
              <a:off x="3490700" y="1407334"/>
              <a:ext cx="2193864" cy="779276"/>
            </a:xfrm>
            <a:prstGeom prst="rect">
              <a:avLst/>
            </a:prstGeom>
            <a:solidFill>
              <a:srgbClr val="3EDAD8"/>
            </a:solidFill>
          </p:spPr>
        </p:sp>
        <p:grpSp>
          <p:nvGrpSpPr>
            <p:cNvPr id="59" name="Group 12">
              <a:extLst>
                <a:ext uri="{FF2B5EF4-FFF2-40B4-BE49-F238E27FC236}">
                  <a16:creationId xmlns:a16="http://schemas.microsoft.com/office/drawing/2014/main" id="{9B2AFA67-562F-478B-8A70-32621673CBB3}"/>
                </a:ext>
              </a:extLst>
            </p:cNvPr>
            <p:cNvGrpSpPr/>
            <p:nvPr/>
          </p:nvGrpSpPr>
          <p:grpSpPr>
            <a:xfrm rot="13500000">
              <a:off x="5406988" y="1530117"/>
              <a:ext cx="551473" cy="533711"/>
              <a:chOff x="0" y="0"/>
              <a:chExt cx="6350000" cy="6339840"/>
            </a:xfrm>
          </p:grpSpPr>
          <p:sp>
            <p:nvSpPr>
              <p:cNvPr id="91" name="Freeform 13">
                <a:extLst>
                  <a:ext uri="{FF2B5EF4-FFF2-40B4-BE49-F238E27FC236}">
                    <a16:creationId xmlns:a16="http://schemas.microsoft.com/office/drawing/2014/main" id="{D9AFE5D6-8796-486B-AA0F-30391F72B84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60" name="AutoShape 14">
              <a:extLst>
                <a:ext uri="{FF2B5EF4-FFF2-40B4-BE49-F238E27FC236}">
                  <a16:creationId xmlns:a16="http://schemas.microsoft.com/office/drawing/2014/main" id="{D11B9108-9055-45AC-B207-1427968EB077}"/>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61" name="AutoShape 16">
              <a:extLst>
                <a:ext uri="{FF2B5EF4-FFF2-40B4-BE49-F238E27FC236}">
                  <a16:creationId xmlns:a16="http://schemas.microsoft.com/office/drawing/2014/main" id="{50BAE97E-76F0-4A9C-AB47-2500AD398831}"/>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62" name="Group 17">
              <a:extLst>
                <a:ext uri="{FF2B5EF4-FFF2-40B4-BE49-F238E27FC236}">
                  <a16:creationId xmlns:a16="http://schemas.microsoft.com/office/drawing/2014/main" id="{9B1761BB-926B-4D4C-A8A2-4F82B9AD2322}"/>
                </a:ext>
              </a:extLst>
            </p:cNvPr>
            <p:cNvGrpSpPr/>
            <p:nvPr/>
          </p:nvGrpSpPr>
          <p:grpSpPr>
            <a:xfrm rot="13500000">
              <a:off x="5406988" y="2322819"/>
              <a:ext cx="551473" cy="533711"/>
              <a:chOff x="0" y="0"/>
              <a:chExt cx="6350000" cy="6339840"/>
            </a:xfrm>
          </p:grpSpPr>
          <p:sp>
            <p:nvSpPr>
              <p:cNvPr id="90" name="Freeform 18">
                <a:extLst>
                  <a:ext uri="{FF2B5EF4-FFF2-40B4-BE49-F238E27FC236}">
                    <a16:creationId xmlns:a16="http://schemas.microsoft.com/office/drawing/2014/main" id="{173FB75C-A7FC-45E4-AE5F-8BBE0B56075C}"/>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63" name="AutoShape 19">
              <a:extLst>
                <a:ext uri="{FF2B5EF4-FFF2-40B4-BE49-F238E27FC236}">
                  <a16:creationId xmlns:a16="http://schemas.microsoft.com/office/drawing/2014/main" id="{EA6F6B1D-8773-4604-A8CF-3BEE6DA9E859}"/>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64" name="AutoShape 21">
              <a:extLst>
                <a:ext uri="{FF2B5EF4-FFF2-40B4-BE49-F238E27FC236}">
                  <a16:creationId xmlns:a16="http://schemas.microsoft.com/office/drawing/2014/main" id="{4CEE4809-67A7-473A-8D5E-EA6DAE8B6AAA}"/>
                </a:ext>
              </a:extLst>
            </p:cNvPr>
            <p:cNvSpPr/>
            <p:nvPr/>
          </p:nvSpPr>
          <p:spPr>
            <a:xfrm>
              <a:off x="3490700" y="2992739"/>
              <a:ext cx="2193864" cy="779276"/>
            </a:xfrm>
            <a:prstGeom prst="rect">
              <a:avLst/>
            </a:prstGeom>
            <a:solidFill>
              <a:srgbClr val="2C92D5"/>
            </a:solidFill>
          </p:spPr>
        </p:sp>
        <p:grpSp>
          <p:nvGrpSpPr>
            <p:cNvPr id="65" name="Group 22">
              <a:extLst>
                <a:ext uri="{FF2B5EF4-FFF2-40B4-BE49-F238E27FC236}">
                  <a16:creationId xmlns:a16="http://schemas.microsoft.com/office/drawing/2014/main" id="{EAF47D17-EAFD-4503-969F-0C1890C58410}"/>
                </a:ext>
              </a:extLst>
            </p:cNvPr>
            <p:cNvGrpSpPr/>
            <p:nvPr/>
          </p:nvGrpSpPr>
          <p:grpSpPr>
            <a:xfrm rot="13500000">
              <a:off x="5406988" y="3115521"/>
              <a:ext cx="551473" cy="533711"/>
              <a:chOff x="0" y="0"/>
              <a:chExt cx="6350000" cy="6339840"/>
            </a:xfrm>
          </p:grpSpPr>
          <p:sp>
            <p:nvSpPr>
              <p:cNvPr id="89" name="Freeform 23">
                <a:extLst>
                  <a:ext uri="{FF2B5EF4-FFF2-40B4-BE49-F238E27FC236}">
                    <a16:creationId xmlns:a16="http://schemas.microsoft.com/office/drawing/2014/main" id="{DFFA67BC-0B8E-4787-95F8-4AD2730F630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66" name="AutoShape 24">
              <a:extLst>
                <a:ext uri="{FF2B5EF4-FFF2-40B4-BE49-F238E27FC236}">
                  <a16:creationId xmlns:a16="http://schemas.microsoft.com/office/drawing/2014/main" id="{BAF9769E-C51C-443B-860A-66CF0A92AC73}"/>
                </a:ext>
              </a:extLst>
            </p:cNvPr>
            <p:cNvSpPr/>
            <p:nvPr/>
          </p:nvSpPr>
          <p:spPr>
            <a:xfrm>
              <a:off x="3490700" y="3787851"/>
              <a:ext cx="4943475" cy="779276"/>
            </a:xfrm>
            <a:prstGeom prst="rect">
              <a:avLst/>
            </a:prstGeom>
            <a:solidFill>
              <a:srgbClr val="13538A">
                <a:alpha val="29804"/>
              </a:srgbClr>
            </a:solidFill>
          </p:spPr>
        </p:sp>
        <p:sp>
          <p:nvSpPr>
            <p:cNvPr id="67" name="AutoShape 26">
              <a:extLst>
                <a:ext uri="{FF2B5EF4-FFF2-40B4-BE49-F238E27FC236}">
                  <a16:creationId xmlns:a16="http://schemas.microsoft.com/office/drawing/2014/main" id="{84243EA9-CD79-49C0-88A8-0943D92DC7D1}"/>
                </a:ext>
              </a:extLst>
            </p:cNvPr>
            <p:cNvSpPr/>
            <p:nvPr/>
          </p:nvSpPr>
          <p:spPr>
            <a:xfrm>
              <a:off x="3490700" y="3787851"/>
              <a:ext cx="2193864" cy="779276"/>
            </a:xfrm>
            <a:prstGeom prst="rect">
              <a:avLst/>
            </a:prstGeom>
            <a:solidFill>
              <a:srgbClr val="13538A"/>
            </a:solidFill>
          </p:spPr>
        </p:sp>
        <p:grpSp>
          <p:nvGrpSpPr>
            <p:cNvPr id="68" name="Group 27">
              <a:extLst>
                <a:ext uri="{FF2B5EF4-FFF2-40B4-BE49-F238E27FC236}">
                  <a16:creationId xmlns:a16="http://schemas.microsoft.com/office/drawing/2014/main" id="{C734557C-635F-46C8-8A93-C9427087D92F}"/>
                </a:ext>
              </a:extLst>
            </p:cNvPr>
            <p:cNvGrpSpPr/>
            <p:nvPr/>
          </p:nvGrpSpPr>
          <p:grpSpPr>
            <a:xfrm rot="13500000">
              <a:off x="5406988" y="3910634"/>
              <a:ext cx="551473" cy="533711"/>
              <a:chOff x="0" y="0"/>
              <a:chExt cx="6350000" cy="6339840"/>
            </a:xfrm>
          </p:grpSpPr>
          <p:sp>
            <p:nvSpPr>
              <p:cNvPr id="88" name="Freeform 28">
                <a:extLst>
                  <a:ext uri="{FF2B5EF4-FFF2-40B4-BE49-F238E27FC236}">
                    <a16:creationId xmlns:a16="http://schemas.microsoft.com/office/drawing/2014/main" id="{4B70FC82-B595-4913-B180-7105180B922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69" name="AutoShape 3">
              <a:extLst>
                <a:ext uri="{FF2B5EF4-FFF2-40B4-BE49-F238E27FC236}">
                  <a16:creationId xmlns:a16="http://schemas.microsoft.com/office/drawing/2014/main" id="{0EACBB40-CDB0-41A3-8CE6-B7B448170557}"/>
                </a:ext>
              </a:extLst>
            </p:cNvPr>
            <p:cNvSpPr/>
            <p:nvPr/>
          </p:nvSpPr>
          <p:spPr>
            <a:xfrm>
              <a:off x="3490700" y="614632"/>
              <a:ext cx="4943475" cy="779277"/>
            </a:xfrm>
            <a:prstGeom prst="rect">
              <a:avLst/>
            </a:prstGeom>
            <a:solidFill>
              <a:srgbClr val="86EAE9">
                <a:alpha val="29804"/>
              </a:srgbClr>
            </a:solidFill>
          </p:spPr>
        </p:sp>
        <p:sp>
          <p:nvSpPr>
            <p:cNvPr id="70" name="AutoShape 5">
              <a:extLst>
                <a:ext uri="{FF2B5EF4-FFF2-40B4-BE49-F238E27FC236}">
                  <a16:creationId xmlns:a16="http://schemas.microsoft.com/office/drawing/2014/main" id="{C78D9FE7-E0E3-4AA9-8949-E1A7F956361D}"/>
                </a:ext>
              </a:extLst>
            </p:cNvPr>
            <p:cNvSpPr/>
            <p:nvPr/>
          </p:nvSpPr>
          <p:spPr>
            <a:xfrm>
              <a:off x="3490700" y="614632"/>
              <a:ext cx="2193864" cy="779277"/>
            </a:xfrm>
            <a:prstGeom prst="rect">
              <a:avLst/>
            </a:prstGeom>
            <a:solidFill>
              <a:srgbClr val="86EAE9"/>
            </a:solidFill>
          </p:spPr>
        </p:sp>
        <p:grpSp>
          <p:nvGrpSpPr>
            <p:cNvPr id="71" name="Group 7">
              <a:extLst>
                <a:ext uri="{FF2B5EF4-FFF2-40B4-BE49-F238E27FC236}">
                  <a16:creationId xmlns:a16="http://schemas.microsoft.com/office/drawing/2014/main" id="{9219CB5C-8050-4B74-8E8F-57553E9D9996}"/>
                </a:ext>
              </a:extLst>
            </p:cNvPr>
            <p:cNvGrpSpPr/>
            <p:nvPr/>
          </p:nvGrpSpPr>
          <p:grpSpPr>
            <a:xfrm rot="13500000">
              <a:off x="5406988" y="737415"/>
              <a:ext cx="551473" cy="533711"/>
              <a:chOff x="0" y="0"/>
              <a:chExt cx="6350000" cy="6339840"/>
            </a:xfrm>
          </p:grpSpPr>
          <p:sp>
            <p:nvSpPr>
              <p:cNvPr id="87" name="Freeform 8">
                <a:extLst>
                  <a:ext uri="{FF2B5EF4-FFF2-40B4-BE49-F238E27FC236}">
                    <a16:creationId xmlns:a16="http://schemas.microsoft.com/office/drawing/2014/main" id="{7A8307C0-EF28-4A41-92D7-00198EB1817E}"/>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72" name="Group 29">
              <a:extLst>
                <a:ext uri="{FF2B5EF4-FFF2-40B4-BE49-F238E27FC236}">
                  <a16:creationId xmlns:a16="http://schemas.microsoft.com/office/drawing/2014/main" id="{7F7A9832-BE25-480C-8692-4462BC9D2CA1}"/>
                </a:ext>
              </a:extLst>
            </p:cNvPr>
            <p:cNvGrpSpPr/>
            <p:nvPr/>
          </p:nvGrpSpPr>
          <p:grpSpPr>
            <a:xfrm>
              <a:off x="3686221" y="639658"/>
              <a:ext cx="359619" cy="729224"/>
              <a:chOff x="0" y="0"/>
              <a:chExt cx="1044123" cy="2052334"/>
            </a:xfrm>
          </p:grpSpPr>
          <p:pic>
            <p:nvPicPr>
              <p:cNvPr id="85" name="Picture 30">
                <a:extLst>
                  <a:ext uri="{FF2B5EF4-FFF2-40B4-BE49-F238E27FC236}">
                    <a16:creationId xmlns:a16="http://schemas.microsoft.com/office/drawing/2014/main" id="{0C018CF1-6C45-4D5B-A79F-17B0F366412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6" name="TextBox 31">
                <a:extLst>
                  <a:ext uri="{FF2B5EF4-FFF2-40B4-BE49-F238E27FC236}">
                    <a16:creationId xmlns:a16="http://schemas.microsoft.com/office/drawing/2014/main" id="{2DC8B32B-B7F3-48D1-8D56-928655A8539F}"/>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rgbClr val="86EAE9"/>
                    </a:solidFill>
                    <a:latin typeface="Aileron Heavy"/>
                  </a:rPr>
                  <a:t>01</a:t>
                </a:r>
              </a:p>
            </p:txBody>
          </p:sp>
        </p:grpSp>
        <p:grpSp>
          <p:nvGrpSpPr>
            <p:cNvPr id="73" name="Group 33">
              <a:extLst>
                <a:ext uri="{FF2B5EF4-FFF2-40B4-BE49-F238E27FC236}">
                  <a16:creationId xmlns:a16="http://schemas.microsoft.com/office/drawing/2014/main" id="{AB410FED-A75E-4803-AAFB-193248319CF3}"/>
                </a:ext>
              </a:extLst>
            </p:cNvPr>
            <p:cNvGrpSpPr/>
            <p:nvPr/>
          </p:nvGrpSpPr>
          <p:grpSpPr>
            <a:xfrm>
              <a:off x="3686221" y="1428270"/>
              <a:ext cx="359619" cy="729224"/>
              <a:chOff x="0" y="0"/>
              <a:chExt cx="1044123" cy="2052334"/>
            </a:xfrm>
          </p:grpSpPr>
          <p:pic>
            <p:nvPicPr>
              <p:cNvPr id="83" name="Picture 34">
                <a:extLst>
                  <a:ext uri="{FF2B5EF4-FFF2-40B4-BE49-F238E27FC236}">
                    <a16:creationId xmlns:a16="http://schemas.microsoft.com/office/drawing/2014/main" id="{1089D342-94E3-4509-98F2-75544E007A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4" name="TextBox 35">
                <a:extLst>
                  <a:ext uri="{FF2B5EF4-FFF2-40B4-BE49-F238E27FC236}">
                    <a16:creationId xmlns:a16="http://schemas.microsoft.com/office/drawing/2014/main" id="{1373B02D-7E26-4EE1-9B1C-6DC91E05CA89}"/>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02</a:t>
                </a:r>
              </a:p>
            </p:txBody>
          </p:sp>
        </p:grpSp>
        <p:grpSp>
          <p:nvGrpSpPr>
            <p:cNvPr id="74" name="Group 37">
              <a:extLst>
                <a:ext uri="{FF2B5EF4-FFF2-40B4-BE49-F238E27FC236}">
                  <a16:creationId xmlns:a16="http://schemas.microsoft.com/office/drawing/2014/main" id="{386C869B-50D7-40CA-B0D8-CC13D7B7D316}"/>
                </a:ext>
              </a:extLst>
            </p:cNvPr>
            <p:cNvGrpSpPr/>
            <p:nvPr/>
          </p:nvGrpSpPr>
          <p:grpSpPr>
            <a:xfrm>
              <a:off x="3686221" y="2225063"/>
              <a:ext cx="359619" cy="729224"/>
              <a:chOff x="0" y="0"/>
              <a:chExt cx="1044123" cy="2052334"/>
            </a:xfrm>
          </p:grpSpPr>
          <p:pic>
            <p:nvPicPr>
              <p:cNvPr id="81" name="Picture 38">
                <a:extLst>
                  <a:ext uri="{FF2B5EF4-FFF2-40B4-BE49-F238E27FC236}">
                    <a16:creationId xmlns:a16="http://schemas.microsoft.com/office/drawing/2014/main" id="{4472D049-D0E7-4BD5-B125-BE3945E364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2" name="TextBox 39">
                <a:extLst>
                  <a:ext uri="{FF2B5EF4-FFF2-40B4-BE49-F238E27FC236}">
                    <a16:creationId xmlns:a16="http://schemas.microsoft.com/office/drawing/2014/main" id="{54D71FCF-83ED-4A55-8412-32D9869E0947}"/>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03</a:t>
                </a:r>
              </a:p>
            </p:txBody>
          </p:sp>
        </p:grpSp>
        <p:grpSp>
          <p:nvGrpSpPr>
            <p:cNvPr id="75" name="Group 74">
              <a:extLst>
                <a:ext uri="{FF2B5EF4-FFF2-40B4-BE49-F238E27FC236}">
                  <a16:creationId xmlns:a16="http://schemas.microsoft.com/office/drawing/2014/main" id="{BD911274-2EE6-41A7-AD6F-54B49916C976}"/>
                </a:ext>
              </a:extLst>
            </p:cNvPr>
            <p:cNvGrpSpPr/>
            <p:nvPr/>
          </p:nvGrpSpPr>
          <p:grpSpPr>
            <a:xfrm>
              <a:off x="3686221" y="3017765"/>
              <a:ext cx="359619" cy="729224"/>
              <a:chOff x="0" y="0"/>
              <a:chExt cx="1044123" cy="2052334"/>
            </a:xfrm>
          </p:grpSpPr>
          <p:pic>
            <p:nvPicPr>
              <p:cNvPr id="79" name="Picture 42">
                <a:extLst>
                  <a:ext uri="{FF2B5EF4-FFF2-40B4-BE49-F238E27FC236}">
                    <a16:creationId xmlns:a16="http://schemas.microsoft.com/office/drawing/2014/main" id="{3A171F1A-F0CD-485D-BB71-AA9A14E1C3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0" name="TextBox 43">
                <a:extLst>
                  <a:ext uri="{FF2B5EF4-FFF2-40B4-BE49-F238E27FC236}">
                    <a16:creationId xmlns:a16="http://schemas.microsoft.com/office/drawing/2014/main" id="{B35A2DA0-9984-4F34-8272-104B4C84E21B}"/>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04</a:t>
                </a:r>
              </a:p>
            </p:txBody>
          </p:sp>
        </p:grpSp>
        <p:grpSp>
          <p:nvGrpSpPr>
            <p:cNvPr id="76" name="Group 45">
              <a:extLst>
                <a:ext uri="{FF2B5EF4-FFF2-40B4-BE49-F238E27FC236}">
                  <a16:creationId xmlns:a16="http://schemas.microsoft.com/office/drawing/2014/main" id="{5F2B94E0-B258-4CDB-9EBC-401D214D810B}"/>
                </a:ext>
              </a:extLst>
            </p:cNvPr>
            <p:cNvGrpSpPr/>
            <p:nvPr/>
          </p:nvGrpSpPr>
          <p:grpSpPr>
            <a:xfrm>
              <a:off x="3686221" y="3812878"/>
              <a:ext cx="359619" cy="729224"/>
              <a:chOff x="0" y="0"/>
              <a:chExt cx="1044123" cy="2052334"/>
            </a:xfrm>
          </p:grpSpPr>
          <p:pic>
            <p:nvPicPr>
              <p:cNvPr id="77" name="Picture 46">
                <a:extLst>
                  <a:ext uri="{FF2B5EF4-FFF2-40B4-BE49-F238E27FC236}">
                    <a16:creationId xmlns:a16="http://schemas.microsoft.com/office/drawing/2014/main" id="{D4584C8E-C2DB-4B12-9AB7-A489504222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78" name="TextBox 47">
                <a:extLst>
                  <a:ext uri="{FF2B5EF4-FFF2-40B4-BE49-F238E27FC236}">
                    <a16:creationId xmlns:a16="http://schemas.microsoft.com/office/drawing/2014/main" id="{676F3C91-903A-4353-B799-0936A660472E}"/>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05</a:t>
                </a:r>
              </a:p>
            </p:txBody>
          </p:sp>
        </p:grpSp>
      </p:grpSp>
      <p:sp>
        <p:nvSpPr>
          <p:cNvPr id="3" name="Date Placeholder 2">
            <a:extLst>
              <a:ext uri="{FF2B5EF4-FFF2-40B4-BE49-F238E27FC236}">
                <a16:creationId xmlns:a16="http://schemas.microsoft.com/office/drawing/2014/main" id="{D0DC07CE-A8BE-45B7-9699-2C3186B53B08}"/>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B33652B5-CAD7-4BEE-8AB6-C7568F3322BB}"/>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553ECBB4-68B0-4F22-A019-CAE7412A61BD}"/>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28;p4">
            <a:extLst>
              <a:ext uri="{FF2B5EF4-FFF2-40B4-BE49-F238E27FC236}">
                <a16:creationId xmlns:a16="http://schemas.microsoft.com/office/drawing/2014/main" id="{CD7E5962-3CC9-46B0-AE4D-5D804B2F882D}"/>
              </a:ext>
            </a:extLst>
          </p:cNvPr>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29;p4">
            <a:extLst>
              <a:ext uri="{FF2B5EF4-FFF2-40B4-BE49-F238E27FC236}">
                <a16:creationId xmlns:a16="http://schemas.microsoft.com/office/drawing/2014/main" id="{912D23AF-6C38-42BD-BE6C-20EE447DDAD0}"/>
              </a:ext>
            </a:extLst>
          </p:cNvPr>
          <p:cNvSpPr/>
          <p:nvPr/>
        </p:nvSpPr>
        <p:spPr>
          <a:xfrm>
            <a:off x="16963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 name="TextBox 7">
            <a:extLst>
              <a:ext uri="{FF2B5EF4-FFF2-40B4-BE49-F238E27FC236}">
                <a16:creationId xmlns:a16="http://schemas.microsoft.com/office/drawing/2014/main" id="{A4467777-A9D7-420E-B823-D7824D29BF14}"/>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grpSp>
        <p:nvGrpSpPr>
          <p:cNvPr id="9" name="Group 8">
            <a:extLst>
              <a:ext uri="{FF2B5EF4-FFF2-40B4-BE49-F238E27FC236}">
                <a16:creationId xmlns:a16="http://schemas.microsoft.com/office/drawing/2014/main" id="{F8A2A4E7-73AA-4B26-ABBF-BCA0E91D622E}"/>
              </a:ext>
            </a:extLst>
          </p:cNvPr>
          <p:cNvGrpSpPr/>
          <p:nvPr/>
        </p:nvGrpSpPr>
        <p:grpSpPr>
          <a:xfrm>
            <a:off x="4629798" y="1080491"/>
            <a:ext cx="6902733" cy="5098903"/>
            <a:chOff x="3490700" y="614632"/>
            <a:chExt cx="4943475" cy="3952495"/>
          </a:xfrm>
        </p:grpSpPr>
        <p:sp>
          <p:nvSpPr>
            <p:cNvPr id="10" name="AutoShape 9">
              <a:extLst>
                <a:ext uri="{FF2B5EF4-FFF2-40B4-BE49-F238E27FC236}">
                  <a16:creationId xmlns:a16="http://schemas.microsoft.com/office/drawing/2014/main" id="{DF23899F-EA72-4360-A5E4-C7F0C4D413D2}"/>
                </a:ext>
              </a:extLst>
            </p:cNvPr>
            <p:cNvSpPr/>
            <p:nvPr/>
          </p:nvSpPr>
          <p:spPr>
            <a:xfrm>
              <a:off x="3490700" y="1407334"/>
              <a:ext cx="4943475" cy="779276"/>
            </a:xfrm>
            <a:prstGeom prst="rect">
              <a:avLst/>
            </a:prstGeom>
            <a:solidFill>
              <a:srgbClr val="3EDAD8">
                <a:alpha val="29804"/>
              </a:srgbClr>
            </a:solidFill>
          </p:spPr>
        </p:sp>
        <p:sp>
          <p:nvSpPr>
            <p:cNvPr id="11" name="AutoShape 11">
              <a:extLst>
                <a:ext uri="{FF2B5EF4-FFF2-40B4-BE49-F238E27FC236}">
                  <a16:creationId xmlns:a16="http://schemas.microsoft.com/office/drawing/2014/main" id="{FF9BDC49-5B18-449B-8695-90A116FD6814}"/>
                </a:ext>
              </a:extLst>
            </p:cNvPr>
            <p:cNvSpPr/>
            <p:nvPr/>
          </p:nvSpPr>
          <p:spPr>
            <a:xfrm>
              <a:off x="3490700" y="1407334"/>
              <a:ext cx="2193864" cy="779276"/>
            </a:xfrm>
            <a:prstGeom prst="rect">
              <a:avLst/>
            </a:prstGeom>
            <a:solidFill>
              <a:srgbClr val="3EDAD8"/>
            </a:solidFill>
          </p:spPr>
        </p:sp>
        <p:grpSp>
          <p:nvGrpSpPr>
            <p:cNvPr id="12" name="Group 12">
              <a:extLst>
                <a:ext uri="{FF2B5EF4-FFF2-40B4-BE49-F238E27FC236}">
                  <a16:creationId xmlns:a16="http://schemas.microsoft.com/office/drawing/2014/main" id="{9953EEE7-CC41-4E6F-A72A-6FA563A9181F}"/>
                </a:ext>
              </a:extLst>
            </p:cNvPr>
            <p:cNvGrpSpPr/>
            <p:nvPr/>
          </p:nvGrpSpPr>
          <p:grpSpPr>
            <a:xfrm rot="13500000">
              <a:off x="5406988" y="1530117"/>
              <a:ext cx="551473" cy="533711"/>
              <a:chOff x="0" y="0"/>
              <a:chExt cx="6350000" cy="6339840"/>
            </a:xfrm>
          </p:grpSpPr>
          <p:sp>
            <p:nvSpPr>
              <p:cNvPr id="44" name="Freeform 13">
                <a:extLst>
                  <a:ext uri="{FF2B5EF4-FFF2-40B4-BE49-F238E27FC236}">
                    <a16:creationId xmlns:a16="http://schemas.microsoft.com/office/drawing/2014/main" id="{6FC72474-5D23-4380-B5D2-477434FA6FB4}"/>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3" name="AutoShape 14">
              <a:extLst>
                <a:ext uri="{FF2B5EF4-FFF2-40B4-BE49-F238E27FC236}">
                  <a16:creationId xmlns:a16="http://schemas.microsoft.com/office/drawing/2014/main" id="{4A6DFC01-8A72-4F38-A9AC-9CE0FEC0C3DA}"/>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14" name="AutoShape 16">
              <a:extLst>
                <a:ext uri="{FF2B5EF4-FFF2-40B4-BE49-F238E27FC236}">
                  <a16:creationId xmlns:a16="http://schemas.microsoft.com/office/drawing/2014/main" id="{8135AA6E-FA96-4CCA-ACC6-DD300160A499}"/>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15" name="Group 17">
              <a:extLst>
                <a:ext uri="{FF2B5EF4-FFF2-40B4-BE49-F238E27FC236}">
                  <a16:creationId xmlns:a16="http://schemas.microsoft.com/office/drawing/2014/main" id="{86676534-1D78-46F1-A9E8-074DC8651AD4}"/>
                </a:ext>
              </a:extLst>
            </p:cNvPr>
            <p:cNvGrpSpPr/>
            <p:nvPr/>
          </p:nvGrpSpPr>
          <p:grpSpPr>
            <a:xfrm rot="13500000">
              <a:off x="5406988" y="2322819"/>
              <a:ext cx="551473" cy="533711"/>
              <a:chOff x="0" y="0"/>
              <a:chExt cx="6350000" cy="6339840"/>
            </a:xfrm>
          </p:grpSpPr>
          <p:sp>
            <p:nvSpPr>
              <p:cNvPr id="43" name="Freeform 18">
                <a:extLst>
                  <a:ext uri="{FF2B5EF4-FFF2-40B4-BE49-F238E27FC236}">
                    <a16:creationId xmlns:a16="http://schemas.microsoft.com/office/drawing/2014/main" id="{05EA956C-CF4C-49E3-B96C-DD708530FA98}"/>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6" name="AutoShape 19">
              <a:extLst>
                <a:ext uri="{FF2B5EF4-FFF2-40B4-BE49-F238E27FC236}">
                  <a16:creationId xmlns:a16="http://schemas.microsoft.com/office/drawing/2014/main" id="{86096E7E-3112-4007-AC15-27C6EF166C3E}"/>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17" name="AutoShape 21">
              <a:extLst>
                <a:ext uri="{FF2B5EF4-FFF2-40B4-BE49-F238E27FC236}">
                  <a16:creationId xmlns:a16="http://schemas.microsoft.com/office/drawing/2014/main" id="{625E5E7E-D5A0-4D9A-B8FB-1E6DCBA127B9}"/>
                </a:ext>
              </a:extLst>
            </p:cNvPr>
            <p:cNvSpPr/>
            <p:nvPr/>
          </p:nvSpPr>
          <p:spPr>
            <a:xfrm>
              <a:off x="3490700" y="2992739"/>
              <a:ext cx="2193864" cy="779276"/>
            </a:xfrm>
            <a:prstGeom prst="rect">
              <a:avLst/>
            </a:prstGeom>
            <a:solidFill>
              <a:srgbClr val="2C92D5"/>
            </a:solidFill>
          </p:spPr>
        </p:sp>
        <p:grpSp>
          <p:nvGrpSpPr>
            <p:cNvPr id="18" name="Group 22">
              <a:extLst>
                <a:ext uri="{FF2B5EF4-FFF2-40B4-BE49-F238E27FC236}">
                  <a16:creationId xmlns:a16="http://schemas.microsoft.com/office/drawing/2014/main" id="{4061895C-F391-4817-BF3F-8E50C2FECBEA}"/>
                </a:ext>
              </a:extLst>
            </p:cNvPr>
            <p:cNvGrpSpPr/>
            <p:nvPr/>
          </p:nvGrpSpPr>
          <p:grpSpPr>
            <a:xfrm rot="13500000">
              <a:off x="5406988" y="3115521"/>
              <a:ext cx="551473" cy="533711"/>
              <a:chOff x="0" y="0"/>
              <a:chExt cx="6350000" cy="6339840"/>
            </a:xfrm>
          </p:grpSpPr>
          <p:sp>
            <p:nvSpPr>
              <p:cNvPr id="42" name="Freeform 23">
                <a:extLst>
                  <a:ext uri="{FF2B5EF4-FFF2-40B4-BE49-F238E27FC236}">
                    <a16:creationId xmlns:a16="http://schemas.microsoft.com/office/drawing/2014/main" id="{8FF436F2-20EF-448D-8B87-B31FE3FB5D6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19" name="AutoShape 24">
              <a:extLst>
                <a:ext uri="{FF2B5EF4-FFF2-40B4-BE49-F238E27FC236}">
                  <a16:creationId xmlns:a16="http://schemas.microsoft.com/office/drawing/2014/main" id="{80C06343-2DFC-41E8-8203-714082E12736}"/>
                </a:ext>
              </a:extLst>
            </p:cNvPr>
            <p:cNvSpPr/>
            <p:nvPr/>
          </p:nvSpPr>
          <p:spPr>
            <a:xfrm>
              <a:off x="3490700" y="3787851"/>
              <a:ext cx="4943475" cy="779276"/>
            </a:xfrm>
            <a:prstGeom prst="rect">
              <a:avLst/>
            </a:prstGeom>
            <a:solidFill>
              <a:srgbClr val="13538A">
                <a:alpha val="29804"/>
              </a:srgbClr>
            </a:solidFill>
          </p:spPr>
        </p:sp>
        <p:sp>
          <p:nvSpPr>
            <p:cNvPr id="20" name="AutoShape 26">
              <a:extLst>
                <a:ext uri="{FF2B5EF4-FFF2-40B4-BE49-F238E27FC236}">
                  <a16:creationId xmlns:a16="http://schemas.microsoft.com/office/drawing/2014/main" id="{D5A91417-9FDE-4ED5-A136-088C8F6BE3AC}"/>
                </a:ext>
              </a:extLst>
            </p:cNvPr>
            <p:cNvSpPr/>
            <p:nvPr/>
          </p:nvSpPr>
          <p:spPr>
            <a:xfrm>
              <a:off x="3490700" y="3787851"/>
              <a:ext cx="2193864" cy="779276"/>
            </a:xfrm>
            <a:prstGeom prst="rect">
              <a:avLst/>
            </a:prstGeom>
            <a:solidFill>
              <a:srgbClr val="13538A"/>
            </a:solidFill>
          </p:spPr>
        </p:sp>
        <p:grpSp>
          <p:nvGrpSpPr>
            <p:cNvPr id="21" name="Group 27">
              <a:extLst>
                <a:ext uri="{FF2B5EF4-FFF2-40B4-BE49-F238E27FC236}">
                  <a16:creationId xmlns:a16="http://schemas.microsoft.com/office/drawing/2014/main" id="{DB7D9D60-A5B3-4DE6-93CB-03DD27B1DA15}"/>
                </a:ext>
              </a:extLst>
            </p:cNvPr>
            <p:cNvGrpSpPr/>
            <p:nvPr/>
          </p:nvGrpSpPr>
          <p:grpSpPr>
            <a:xfrm rot="13500000">
              <a:off x="5406988" y="3910634"/>
              <a:ext cx="551473" cy="533711"/>
              <a:chOff x="0" y="0"/>
              <a:chExt cx="6350000" cy="6339840"/>
            </a:xfrm>
          </p:grpSpPr>
          <p:sp>
            <p:nvSpPr>
              <p:cNvPr id="41" name="Freeform 28">
                <a:extLst>
                  <a:ext uri="{FF2B5EF4-FFF2-40B4-BE49-F238E27FC236}">
                    <a16:creationId xmlns:a16="http://schemas.microsoft.com/office/drawing/2014/main" id="{4E4E5125-FD5A-48FA-B69C-45E5194E473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22" name="AutoShape 3">
              <a:extLst>
                <a:ext uri="{FF2B5EF4-FFF2-40B4-BE49-F238E27FC236}">
                  <a16:creationId xmlns:a16="http://schemas.microsoft.com/office/drawing/2014/main" id="{45D978E8-8A45-41B8-A5BE-876C58C144D8}"/>
                </a:ext>
              </a:extLst>
            </p:cNvPr>
            <p:cNvSpPr/>
            <p:nvPr/>
          </p:nvSpPr>
          <p:spPr>
            <a:xfrm>
              <a:off x="3490700" y="614632"/>
              <a:ext cx="4943475" cy="779277"/>
            </a:xfrm>
            <a:prstGeom prst="rect">
              <a:avLst/>
            </a:prstGeom>
            <a:solidFill>
              <a:srgbClr val="86EAE9">
                <a:alpha val="29804"/>
              </a:srgbClr>
            </a:solidFill>
          </p:spPr>
        </p:sp>
        <p:sp>
          <p:nvSpPr>
            <p:cNvPr id="23" name="AutoShape 5">
              <a:extLst>
                <a:ext uri="{FF2B5EF4-FFF2-40B4-BE49-F238E27FC236}">
                  <a16:creationId xmlns:a16="http://schemas.microsoft.com/office/drawing/2014/main" id="{AEBE658B-B4FF-4DF0-8418-0CE597737FE0}"/>
                </a:ext>
              </a:extLst>
            </p:cNvPr>
            <p:cNvSpPr/>
            <p:nvPr/>
          </p:nvSpPr>
          <p:spPr>
            <a:xfrm>
              <a:off x="3490700" y="614632"/>
              <a:ext cx="2193864" cy="779277"/>
            </a:xfrm>
            <a:prstGeom prst="rect">
              <a:avLst/>
            </a:prstGeom>
            <a:solidFill>
              <a:srgbClr val="86EAE9"/>
            </a:solidFill>
          </p:spPr>
        </p:sp>
        <p:grpSp>
          <p:nvGrpSpPr>
            <p:cNvPr id="24" name="Group 7">
              <a:extLst>
                <a:ext uri="{FF2B5EF4-FFF2-40B4-BE49-F238E27FC236}">
                  <a16:creationId xmlns:a16="http://schemas.microsoft.com/office/drawing/2014/main" id="{E9976ED5-2679-4770-9671-29BE3EF8064D}"/>
                </a:ext>
              </a:extLst>
            </p:cNvPr>
            <p:cNvGrpSpPr/>
            <p:nvPr/>
          </p:nvGrpSpPr>
          <p:grpSpPr>
            <a:xfrm rot="13500000">
              <a:off x="5406988" y="737415"/>
              <a:ext cx="551473" cy="533711"/>
              <a:chOff x="0" y="0"/>
              <a:chExt cx="6350000" cy="6339840"/>
            </a:xfrm>
          </p:grpSpPr>
          <p:sp>
            <p:nvSpPr>
              <p:cNvPr id="40" name="Freeform 8">
                <a:extLst>
                  <a:ext uri="{FF2B5EF4-FFF2-40B4-BE49-F238E27FC236}">
                    <a16:creationId xmlns:a16="http://schemas.microsoft.com/office/drawing/2014/main" id="{D0021416-F02F-483D-8CF4-42F3560E4085}"/>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25" name="Group 29">
              <a:extLst>
                <a:ext uri="{FF2B5EF4-FFF2-40B4-BE49-F238E27FC236}">
                  <a16:creationId xmlns:a16="http://schemas.microsoft.com/office/drawing/2014/main" id="{FDCF12DE-8CDF-417B-BA8C-81759CA439FC}"/>
                </a:ext>
              </a:extLst>
            </p:cNvPr>
            <p:cNvGrpSpPr/>
            <p:nvPr/>
          </p:nvGrpSpPr>
          <p:grpSpPr>
            <a:xfrm>
              <a:off x="3686221" y="639658"/>
              <a:ext cx="359619" cy="729224"/>
              <a:chOff x="0" y="0"/>
              <a:chExt cx="1044123" cy="2052334"/>
            </a:xfrm>
          </p:grpSpPr>
          <p:pic>
            <p:nvPicPr>
              <p:cNvPr id="38" name="Picture 30">
                <a:extLst>
                  <a:ext uri="{FF2B5EF4-FFF2-40B4-BE49-F238E27FC236}">
                    <a16:creationId xmlns:a16="http://schemas.microsoft.com/office/drawing/2014/main" id="{22275676-21EF-40E0-9DC2-1D4CD0298A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9" name="TextBox 31">
                <a:extLst>
                  <a:ext uri="{FF2B5EF4-FFF2-40B4-BE49-F238E27FC236}">
                    <a16:creationId xmlns:a16="http://schemas.microsoft.com/office/drawing/2014/main" id="{ED14F621-4170-4003-ADD9-60E0029AD888}"/>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rgbClr val="86EAE9"/>
                    </a:solidFill>
                    <a:latin typeface="Aileron Heavy"/>
                  </a:rPr>
                  <a:t>01</a:t>
                </a:r>
              </a:p>
            </p:txBody>
          </p:sp>
        </p:grpSp>
        <p:grpSp>
          <p:nvGrpSpPr>
            <p:cNvPr id="26" name="Group 33">
              <a:extLst>
                <a:ext uri="{FF2B5EF4-FFF2-40B4-BE49-F238E27FC236}">
                  <a16:creationId xmlns:a16="http://schemas.microsoft.com/office/drawing/2014/main" id="{0635C17B-973F-4880-9AE2-2158F729E562}"/>
                </a:ext>
              </a:extLst>
            </p:cNvPr>
            <p:cNvGrpSpPr/>
            <p:nvPr/>
          </p:nvGrpSpPr>
          <p:grpSpPr>
            <a:xfrm>
              <a:off x="3686221" y="1428270"/>
              <a:ext cx="359619" cy="729224"/>
              <a:chOff x="0" y="0"/>
              <a:chExt cx="1044123" cy="2052334"/>
            </a:xfrm>
          </p:grpSpPr>
          <p:pic>
            <p:nvPicPr>
              <p:cNvPr id="36" name="Picture 34">
                <a:extLst>
                  <a:ext uri="{FF2B5EF4-FFF2-40B4-BE49-F238E27FC236}">
                    <a16:creationId xmlns:a16="http://schemas.microsoft.com/office/drawing/2014/main" id="{55F18BAA-6DF1-4A5E-AA53-396DE41A39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7" name="TextBox 35">
                <a:extLst>
                  <a:ext uri="{FF2B5EF4-FFF2-40B4-BE49-F238E27FC236}">
                    <a16:creationId xmlns:a16="http://schemas.microsoft.com/office/drawing/2014/main" id="{5039DE0C-E8BA-4D66-A5EB-50438753EB53}"/>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02</a:t>
                </a:r>
              </a:p>
            </p:txBody>
          </p:sp>
        </p:grpSp>
        <p:grpSp>
          <p:nvGrpSpPr>
            <p:cNvPr id="27" name="Group 37">
              <a:extLst>
                <a:ext uri="{FF2B5EF4-FFF2-40B4-BE49-F238E27FC236}">
                  <a16:creationId xmlns:a16="http://schemas.microsoft.com/office/drawing/2014/main" id="{A52F7572-13EC-4290-8873-C2566E9DF12A}"/>
                </a:ext>
              </a:extLst>
            </p:cNvPr>
            <p:cNvGrpSpPr/>
            <p:nvPr/>
          </p:nvGrpSpPr>
          <p:grpSpPr>
            <a:xfrm>
              <a:off x="3686221" y="2225063"/>
              <a:ext cx="359619" cy="729224"/>
              <a:chOff x="0" y="0"/>
              <a:chExt cx="1044123" cy="2052334"/>
            </a:xfrm>
          </p:grpSpPr>
          <p:pic>
            <p:nvPicPr>
              <p:cNvPr id="34" name="Picture 38">
                <a:extLst>
                  <a:ext uri="{FF2B5EF4-FFF2-40B4-BE49-F238E27FC236}">
                    <a16:creationId xmlns:a16="http://schemas.microsoft.com/office/drawing/2014/main" id="{34CC6153-E204-4A3B-840D-10DCA89D52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9">
                <a:extLst>
                  <a:ext uri="{FF2B5EF4-FFF2-40B4-BE49-F238E27FC236}">
                    <a16:creationId xmlns:a16="http://schemas.microsoft.com/office/drawing/2014/main" id="{0E4F43A1-1437-4908-93C7-16F34C5F8506}"/>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03</a:t>
                </a:r>
              </a:p>
            </p:txBody>
          </p:sp>
        </p:grpSp>
        <p:grpSp>
          <p:nvGrpSpPr>
            <p:cNvPr id="28" name="Group 27">
              <a:extLst>
                <a:ext uri="{FF2B5EF4-FFF2-40B4-BE49-F238E27FC236}">
                  <a16:creationId xmlns:a16="http://schemas.microsoft.com/office/drawing/2014/main" id="{3096E0A6-C6BE-4674-AB13-D364B9200C75}"/>
                </a:ext>
              </a:extLst>
            </p:cNvPr>
            <p:cNvGrpSpPr/>
            <p:nvPr/>
          </p:nvGrpSpPr>
          <p:grpSpPr>
            <a:xfrm>
              <a:off x="3686221" y="3017765"/>
              <a:ext cx="359619" cy="729224"/>
              <a:chOff x="0" y="0"/>
              <a:chExt cx="1044123" cy="2052334"/>
            </a:xfrm>
          </p:grpSpPr>
          <p:pic>
            <p:nvPicPr>
              <p:cNvPr id="32" name="Picture 42">
                <a:extLst>
                  <a:ext uri="{FF2B5EF4-FFF2-40B4-BE49-F238E27FC236}">
                    <a16:creationId xmlns:a16="http://schemas.microsoft.com/office/drawing/2014/main" id="{38944BFF-3812-47A9-8435-994EC50FDC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3" name="TextBox 43">
                <a:extLst>
                  <a:ext uri="{FF2B5EF4-FFF2-40B4-BE49-F238E27FC236}">
                    <a16:creationId xmlns:a16="http://schemas.microsoft.com/office/drawing/2014/main" id="{E3256BD6-0248-44CA-BB60-51CBF477D5F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04</a:t>
                </a:r>
              </a:p>
            </p:txBody>
          </p:sp>
        </p:grpSp>
        <p:grpSp>
          <p:nvGrpSpPr>
            <p:cNvPr id="29" name="Group 45">
              <a:extLst>
                <a:ext uri="{FF2B5EF4-FFF2-40B4-BE49-F238E27FC236}">
                  <a16:creationId xmlns:a16="http://schemas.microsoft.com/office/drawing/2014/main" id="{0CEE95E6-2264-49DC-8D8C-02DD266C101B}"/>
                </a:ext>
              </a:extLst>
            </p:cNvPr>
            <p:cNvGrpSpPr/>
            <p:nvPr/>
          </p:nvGrpSpPr>
          <p:grpSpPr>
            <a:xfrm>
              <a:off x="3686221" y="3812878"/>
              <a:ext cx="359619" cy="729224"/>
              <a:chOff x="0" y="0"/>
              <a:chExt cx="1044123" cy="2052334"/>
            </a:xfrm>
          </p:grpSpPr>
          <p:pic>
            <p:nvPicPr>
              <p:cNvPr id="30" name="Picture 46">
                <a:extLst>
                  <a:ext uri="{FF2B5EF4-FFF2-40B4-BE49-F238E27FC236}">
                    <a16:creationId xmlns:a16="http://schemas.microsoft.com/office/drawing/2014/main" id="{DCB1CE85-4C8A-48A5-A048-27A1CE6560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1" name="TextBox 47">
                <a:extLst>
                  <a:ext uri="{FF2B5EF4-FFF2-40B4-BE49-F238E27FC236}">
                    <a16:creationId xmlns:a16="http://schemas.microsoft.com/office/drawing/2014/main" id="{923BE2C2-19C5-48DB-AB9B-2A7001F52EE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05</a:t>
                </a:r>
              </a:p>
            </p:txBody>
          </p:sp>
        </p:grpSp>
      </p:grpSp>
      <p:sp>
        <p:nvSpPr>
          <p:cNvPr id="45" name="Text Placeholder 3">
            <a:extLst>
              <a:ext uri="{FF2B5EF4-FFF2-40B4-BE49-F238E27FC236}">
                <a16:creationId xmlns:a16="http://schemas.microsoft.com/office/drawing/2014/main" id="{1E19EF42-2C3A-4383-B7AE-39F7121133AF}"/>
              </a:ext>
            </a:extLst>
          </p:cNvPr>
          <p:cNvSpPr>
            <a:spLocks noGrp="1"/>
          </p:cNvSpPr>
          <p:nvPr>
            <p:ph type="body" sz="quarter" idx="13" hasCustomPrompt="1"/>
          </p:nvPr>
        </p:nvSpPr>
        <p:spPr>
          <a:xfrm>
            <a:off x="5534547" y="1327351"/>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SECTION1</a:t>
            </a:r>
            <a:endParaRPr lang="en-IN"/>
          </a:p>
        </p:txBody>
      </p:sp>
      <p:sp>
        <p:nvSpPr>
          <p:cNvPr id="46" name="Text Placeholder 3">
            <a:extLst>
              <a:ext uri="{FF2B5EF4-FFF2-40B4-BE49-F238E27FC236}">
                <a16:creationId xmlns:a16="http://schemas.microsoft.com/office/drawing/2014/main" id="{1F665AD0-919C-4D62-A337-422E3C7E916D}"/>
              </a:ext>
            </a:extLst>
          </p:cNvPr>
          <p:cNvSpPr>
            <a:spLocks noGrp="1"/>
          </p:cNvSpPr>
          <p:nvPr>
            <p:ph type="body" sz="quarter" idx="14" hasCustomPrompt="1"/>
          </p:nvPr>
        </p:nvSpPr>
        <p:spPr>
          <a:xfrm>
            <a:off x="5533062" y="2365441"/>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SECTION2</a:t>
            </a:r>
            <a:endParaRPr lang="en-IN"/>
          </a:p>
        </p:txBody>
      </p:sp>
      <p:sp>
        <p:nvSpPr>
          <p:cNvPr id="47" name="Text Placeholder 3">
            <a:extLst>
              <a:ext uri="{FF2B5EF4-FFF2-40B4-BE49-F238E27FC236}">
                <a16:creationId xmlns:a16="http://schemas.microsoft.com/office/drawing/2014/main" id="{523D8BC0-C076-4D2C-864A-F9F78A0D018F}"/>
              </a:ext>
            </a:extLst>
          </p:cNvPr>
          <p:cNvSpPr>
            <a:spLocks noGrp="1"/>
          </p:cNvSpPr>
          <p:nvPr>
            <p:ph type="body" sz="quarter" idx="15" hasCustomPrompt="1"/>
          </p:nvPr>
        </p:nvSpPr>
        <p:spPr>
          <a:xfrm>
            <a:off x="5534547" y="3394505"/>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SECTION3</a:t>
            </a:r>
            <a:endParaRPr lang="en-IN"/>
          </a:p>
        </p:txBody>
      </p:sp>
      <p:sp>
        <p:nvSpPr>
          <p:cNvPr id="48" name="Text Placeholder 3">
            <a:extLst>
              <a:ext uri="{FF2B5EF4-FFF2-40B4-BE49-F238E27FC236}">
                <a16:creationId xmlns:a16="http://schemas.microsoft.com/office/drawing/2014/main" id="{9E729BEE-AD61-40B7-880D-FA6CCAEB52A4}"/>
              </a:ext>
            </a:extLst>
          </p:cNvPr>
          <p:cNvSpPr>
            <a:spLocks noGrp="1"/>
          </p:cNvSpPr>
          <p:nvPr>
            <p:ph type="body" sz="quarter" idx="16" hasCustomPrompt="1"/>
          </p:nvPr>
        </p:nvSpPr>
        <p:spPr>
          <a:xfrm>
            <a:off x="5566279" y="4411903"/>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SECTION4</a:t>
            </a:r>
            <a:endParaRPr lang="en-IN"/>
          </a:p>
        </p:txBody>
      </p:sp>
      <p:sp>
        <p:nvSpPr>
          <p:cNvPr id="49" name="Text Placeholder 3">
            <a:extLst>
              <a:ext uri="{FF2B5EF4-FFF2-40B4-BE49-F238E27FC236}">
                <a16:creationId xmlns:a16="http://schemas.microsoft.com/office/drawing/2014/main" id="{426B73EB-21C4-4141-AF39-253A6C8E33EC}"/>
              </a:ext>
            </a:extLst>
          </p:cNvPr>
          <p:cNvSpPr>
            <a:spLocks noGrp="1"/>
          </p:cNvSpPr>
          <p:nvPr>
            <p:ph type="body" sz="quarter" idx="17" hasCustomPrompt="1"/>
          </p:nvPr>
        </p:nvSpPr>
        <p:spPr>
          <a:xfrm>
            <a:off x="5566279" y="5441304"/>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SECTION5</a:t>
            </a:r>
            <a:endParaRPr lang="en-IN"/>
          </a:p>
        </p:txBody>
      </p:sp>
      <p:sp>
        <p:nvSpPr>
          <p:cNvPr id="50" name="Text Placeholder 3">
            <a:extLst>
              <a:ext uri="{FF2B5EF4-FFF2-40B4-BE49-F238E27FC236}">
                <a16:creationId xmlns:a16="http://schemas.microsoft.com/office/drawing/2014/main" id="{CF180237-0F7F-469B-A1FF-AD7BBF254768}"/>
              </a:ext>
            </a:extLst>
          </p:cNvPr>
          <p:cNvSpPr>
            <a:spLocks noGrp="1"/>
          </p:cNvSpPr>
          <p:nvPr>
            <p:ph type="body" sz="quarter" idx="18" hasCustomPrompt="1"/>
          </p:nvPr>
        </p:nvSpPr>
        <p:spPr>
          <a:xfrm>
            <a:off x="8341726" y="1151629"/>
            <a:ext cx="2973975" cy="863027"/>
          </a:xfrm>
        </p:spPr>
        <p:txBody>
          <a:bodyPr anchor="ctr"/>
          <a:lstStyle>
            <a:lvl1pPr marL="383990" indent="-457189">
              <a:spcBef>
                <a:spcPts val="267"/>
              </a:spcBef>
              <a:spcAft>
                <a:spcPts val="267"/>
              </a:spcAft>
              <a:buClr>
                <a:schemeClr val="tx1">
                  <a:lumMod val="50000"/>
                </a:schemeClr>
              </a:buClr>
              <a:buSzPct val="100000"/>
              <a:buFont typeface="+mj-lt"/>
              <a:buAutoNum type="arabicPeriod"/>
              <a:defRPr sz="1467">
                <a:solidFill>
                  <a:schemeClr val="tx1">
                    <a:lumMod val="50000"/>
                  </a:schemeClr>
                </a:solidFill>
              </a:defRPr>
            </a:lvl1pPr>
          </a:lstStyle>
          <a:p>
            <a:pPr lvl="0"/>
            <a:r>
              <a:rPr lang="en-US"/>
              <a:t>Topic 1</a:t>
            </a:r>
          </a:p>
          <a:p>
            <a:pPr lvl="0"/>
            <a:r>
              <a:rPr lang="en-US"/>
              <a:t>Topic 2</a:t>
            </a:r>
            <a:endParaRPr lang="en-IN"/>
          </a:p>
        </p:txBody>
      </p:sp>
      <p:sp>
        <p:nvSpPr>
          <p:cNvPr id="51" name="Text Placeholder 3">
            <a:extLst>
              <a:ext uri="{FF2B5EF4-FFF2-40B4-BE49-F238E27FC236}">
                <a16:creationId xmlns:a16="http://schemas.microsoft.com/office/drawing/2014/main" id="{27E962EB-4857-4E10-9310-7AB9D5185597}"/>
              </a:ext>
            </a:extLst>
          </p:cNvPr>
          <p:cNvSpPr>
            <a:spLocks noGrp="1"/>
          </p:cNvSpPr>
          <p:nvPr>
            <p:ph type="body" sz="quarter" idx="19" hasCustomPrompt="1"/>
          </p:nvPr>
        </p:nvSpPr>
        <p:spPr>
          <a:xfrm>
            <a:off x="8341726" y="216897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2" name="Text Placeholder 3">
            <a:extLst>
              <a:ext uri="{FF2B5EF4-FFF2-40B4-BE49-F238E27FC236}">
                <a16:creationId xmlns:a16="http://schemas.microsoft.com/office/drawing/2014/main" id="{01197C43-BC55-4A57-BB3A-822448EB3506}"/>
              </a:ext>
            </a:extLst>
          </p:cNvPr>
          <p:cNvSpPr>
            <a:spLocks noGrp="1"/>
          </p:cNvSpPr>
          <p:nvPr>
            <p:ph type="body" sz="quarter" idx="20" hasCustomPrompt="1"/>
          </p:nvPr>
        </p:nvSpPr>
        <p:spPr>
          <a:xfrm>
            <a:off x="8341726" y="31984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3" name="Text Placeholder 3">
            <a:extLst>
              <a:ext uri="{FF2B5EF4-FFF2-40B4-BE49-F238E27FC236}">
                <a16:creationId xmlns:a16="http://schemas.microsoft.com/office/drawing/2014/main" id="{B9365221-4BF5-4DAB-A599-872647D2FB0B}"/>
              </a:ext>
            </a:extLst>
          </p:cNvPr>
          <p:cNvSpPr>
            <a:spLocks noGrp="1"/>
          </p:cNvSpPr>
          <p:nvPr>
            <p:ph type="body" sz="quarter" idx="21" hasCustomPrompt="1"/>
          </p:nvPr>
        </p:nvSpPr>
        <p:spPr>
          <a:xfrm>
            <a:off x="8341726" y="422201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4" name="Text Placeholder 3">
            <a:extLst>
              <a:ext uri="{FF2B5EF4-FFF2-40B4-BE49-F238E27FC236}">
                <a16:creationId xmlns:a16="http://schemas.microsoft.com/office/drawing/2014/main" id="{CCAA225C-8E1E-4C13-BB15-0EA3DEE2C0C7}"/>
              </a:ext>
            </a:extLst>
          </p:cNvPr>
          <p:cNvSpPr>
            <a:spLocks noGrp="1"/>
          </p:cNvSpPr>
          <p:nvPr>
            <p:ph type="body" sz="quarter" idx="22" hasCustomPrompt="1"/>
          </p:nvPr>
        </p:nvSpPr>
        <p:spPr>
          <a:xfrm>
            <a:off x="8341726" y="52452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5" name="TextBox 54">
            <a:extLst>
              <a:ext uri="{FF2B5EF4-FFF2-40B4-BE49-F238E27FC236}">
                <a16:creationId xmlns:a16="http://schemas.microsoft.com/office/drawing/2014/main" id="{3E5403E8-E21A-403E-B241-AD39A93F3D90}"/>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spTree>
    <p:extLst>
      <p:ext uri="{BB962C8B-B14F-4D97-AF65-F5344CB8AC3E}">
        <p14:creationId xmlns:p14="http://schemas.microsoft.com/office/powerpoint/2010/main" val="18001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C41B-8201-4441-8D45-7DEEB6E62D29}"/>
              </a:ext>
            </a:extLst>
          </p:cNvPr>
          <p:cNvSpPr>
            <a:spLocks noGrp="1"/>
          </p:cNvSpPr>
          <p:nvPr>
            <p:ph type="ctrTitle"/>
          </p:nvPr>
        </p:nvSpPr>
        <p:spPr>
          <a:xfrm>
            <a:off x="1524000" y="1121833"/>
            <a:ext cx="9144000" cy="2387600"/>
          </a:xfrm>
        </p:spPr>
        <p:txBody>
          <a:bodyPr anchor="b"/>
          <a:lstStyle>
            <a:lvl1pPr algn="ctr">
              <a:defRPr sz="8000"/>
            </a:lvl1pPr>
          </a:lstStyle>
          <a:p>
            <a:r>
              <a:rPr lang="en-US"/>
              <a:t>Click to edit Master title style</a:t>
            </a:r>
            <a:endParaRPr lang="en-IN"/>
          </a:p>
        </p:txBody>
      </p:sp>
      <p:sp>
        <p:nvSpPr>
          <p:cNvPr id="3" name="Subtitle 2">
            <a:extLst>
              <a:ext uri="{FF2B5EF4-FFF2-40B4-BE49-F238E27FC236}">
                <a16:creationId xmlns:a16="http://schemas.microsoft.com/office/drawing/2014/main" id="{EE2DCA21-CA54-4A03-8AB1-00D876081470}"/>
              </a:ext>
            </a:extLst>
          </p:cNvPr>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106DBC-32F2-4AEE-9E8C-1B5868BBD81F}"/>
              </a:ext>
            </a:extLst>
          </p:cNvPr>
          <p:cNvSpPr>
            <a:spLocks noGrp="1"/>
          </p:cNvSpPr>
          <p:nvPr>
            <p:ph type="dt" sz="half" idx="10"/>
          </p:nvPr>
        </p:nvSpPr>
        <p:spPr/>
        <p:txBody>
          <a:bodyPr/>
          <a:lstStyle/>
          <a:p>
            <a:r>
              <a:rPr lang="en-US"/>
              <a:t>2023</a:t>
            </a:r>
            <a:endParaRPr lang="en-IN"/>
          </a:p>
        </p:txBody>
      </p:sp>
      <p:sp>
        <p:nvSpPr>
          <p:cNvPr id="5" name="Footer Placeholder 4">
            <a:extLst>
              <a:ext uri="{FF2B5EF4-FFF2-40B4-BE49-F238E27FC236}">
                <a16:creationId xmlns:a16="http://schemas.microsoft.com/office/drawing/2014/main" id="{163F6AFD-1789-4925-AAF8-A48C4A048859}"/>
              </a:ext>
            </a:extLst>
          </p:cNvPr>
          <p:cNvSpPr>
            <a:spLocks noGrp="1"/>
          </p:cNvSpPr>
          <p:nvPr>
            <p:ph type="ftr" sz="quarter" idx="11"/>
          </p:nvPr>
        </p:nvSpPr>
        <p:spPr/>
        <p:txBody>
          <a:bodyPr/>
          <a:lstStyle/>
          <a:p>
            <a:r>
              <a:rPr lang="en-IN"/>
              <a:t>AI &amp; Generative AI</a:t>
            </a:r>
          </a:p>
        </p:txBody>
      </p:sp>
      <p:sp>
        <p:nvSpPr>
          <p:cNvPr id="6" name="Slide Number Placeholder 5">
            <a:extLst>
              <a:ext uri="{FF2B5EF4-FFF2-40B4-BE49-F238E27FC236}">
                <a16:creationId xmlns:a16="http://schemas.microsoft.com/office/drawing/2014/main" id="{79FA16FE-EF64-4AC6-8C8A-CD6F97CE2166}"/>
              </a:ext>
            </a:extLst>
          </p:cNvPr>
          <p:cNvSpPr>
            <a:spLocks noGrp="1"/>
          </p:cNvSpPr>
          <p:nvPr>
            <p:ph type="sldNum" sz="quarter" idx="12"/>
          </p:nvPr>
        </p:nvSpPr>
        <p:spPr/>
        <p:txBody>
          <a:bodyPr/>
          <a:lstStyle/>
          <a:p>
            <a:fld id="{EE0EC48F-D938-4874-8764-17DC57D59EAD}" type="slidenum">
              <a:rPr lang="en-IN" smtClean="0"/>
              <a:t>‹#›</a:t>
            </a:fld>
            <a:endParaRPr lang="en-IN"/>
          </a:p>
        </p:txBody>
      </p:sp>
    </p:spTree>
    <p:extLst>
      <p:ext uri="{BB962C8B-B14F-4D97-AF65-F5344CB8AC3E}">
        <p14:creationId xmlns:p14="http://schemas.microsoft.com/office/powerpoint/2010/main" val="29777889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ide_title_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B368B4-C472-42E6-8292-DC72C21E80AA}"/>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47A95605-47EF-415D-9F6D-D89A7C272755}"/>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52336970-E804-4AB1-9E33-C1AEC08A18E4}"/>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6BC4D721-0B12-4AFA-A712-F0642CE03C99}"/>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16;p3">
            <a:extLst>
              <a:ext uri="{FF2B5EF4-FFF2-40B4-BE49-F238E27FC236}">
                <a16:creationId xmlns:a16="http://schemas.microsoft.com/office/drawing/2014/main" id="{D43BFB5B-996C-4C10-9681-D9D3207F4203}"/>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 name="Group 7">
            <a:extLst>
              <a:ext uri="{FF2B5EF4-FFF2-40B4-BE49-F238E27FC236}">
                <a16:creationId xmlns:a16="http://schemas.microsoft.com/office/drawing/2014/main" id="{8D3C44A2-0B01-4DD8-BBA7-302D86A2D7FB}"/>
              </a:ext>
            </a:extLst>
          </p:cNvPr>
          <p:cNvGrpSpPr/>
          <p:nvPr/>
        </p:nvGrpSpPr>
        <p:grpSpPr>
          <a:xfrm>
            <a:off x="1" y="3175388"/>
            <a:ext cx="3124200" cy="89600"/>
            <a:chOff x="5723283" y="1599675"/>
            <a:chExt cx="3421194" cy="77100"/>
          </a:xfrm>
        </p:grpSpPr>
        <p:sp>
          <p:nvSpPr>
            <p:cNvPr id="9" name="Google Shape;26;p4">
              <a:extLst>
                <a:ext uri="{FF2B5EF4-FFF2-40B4-BE49-F238E27FC236}">
                  <a16:creationId xmlns:a16="http://schemas.microsoft.com/office/drawing/2014/main" id="{A67C90E4-71E1-4ABB-87AA-F7D92A192152}"/>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27;p4">
              <a:extLst>
                <a:ext uri="{FF2B5EF4-FFF2-40B4-BE49-F238E27FC236}">
                  <a16:creationId xmlns:a16="http://schemas.microsoft.com/office/drawing/2014/main" id="{4C621D36-D61F-4F70-998C-FF356A868569}"/>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 name="Content Placeholder 4">
            <a:extLst>
              <a:ext uri="{FF2B5EF4-FFF2-40B4-BE49-F238E27FC236}">
                <a16:creationId xmlns:a16="http://schemas.microsoft.com/office/drawing/2014/main" id="{9DA10F1C-5297-4C83-8346-459731482BE5}"/>
              </a:ext>
            </a:extLst>
          </p:cNvPr>
          <p:cNvSpPr>
            <a:spLocks noGrp="1"/>
          </p:cNvSpPr>
          <p:nvPr>
            <p:ph sz="quarter" idx="13"/>
          </p:nvPr>
        </p:nvSpPr>
        <p:spPr>
          <a:xfrm>
            <a:off x="3251200" y="1028701"/>
            <a:ext cx="8166101" cy="5270500"/>
          </a:xfrm>
        </p:spPr>
        <p:txBody>
          <a:bodyPr>
            <a:normAutofit/>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5">
            <a:extLst>
              <a:ext uri="{FF2B5EF4-FFF2-40B4-BE49-F238E27FC236}">
                <a16:creationId xmlns:a16="http://schemas.microsoft.com/office/drawing/2014/main" id="{BDF6350E-EA33-4A75-9266-1279C07E4C4A}"/>
              </a:ext>
            </a:extLst>
          </p:cNvPr>
          <p:cNvSpPr>
            <a:spLocks noGrp="1"/>
          </p:cNvSpPr>
          <p:nvPr>
            <p:ph type="title" hasCustomPrompt="1"/>
          </p:nvPr>
        </p:nvSpPr>
        <p:spPr>
          <a:xfrm>
            <a:off x="189130" y="2039077"/>
            <a:ext cx="2745401" cy="820863"/>
          </a:xfrm>
        </p:spPr>
        <p:txBody>
          <a:bodyPr>
            <a:noAutofit/>
          </a:bodyPr>
          <a:lstStyle>
            <a:lvl1pPr>
              <a:defRPr sz="4267">
                <a:solidFill>
                  <a:schemeClr val="bg1"/>
                </a:solidFill>
              </a:defRPr>
            </a:lvl1pPr>
          </a:lstStyle>
          <a:p>
            <a:r>
              <a:rPr lang="en-US"/>
              <a:t>Title</a:t>
            </a:r>
            <a:endParaRPr lang="en-IN"/>
          </a:p>
        </p:txBody>
      </p:sp>
      <p:grpSp>
        <p:nvGrpSpPr>
          <p:cNvPr id="13" name="Group 12">
            <a:extLst>
              <a:ext uri="{FF2B5EF4-FFF2-40B4-BE49-F238E27FC236}">
                <a16:creationId xmlns:a16="http://schemas.microsoft.com/office/drawing/2014/main" id="{E730189A-0660-4EA0-992E-A001E24F03A4}"/>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EB557EDE-54E1-4C7B-9837-B65881C0673E}"/>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27;p4">
              <a:extLst>
                <a:ext uri="{FF2B5EF4-FFF2-40B4-BE49-F238E27FC236}">
                  <a16:creationId xmlns:a16="http://schemas.microsoft.com/office/drawing/2014/main" id="{1ADF94C3-00BD-4E06-9694-7E24ECC42E44}"/>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602355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6" name="Google Shape;16;p3">
            <a:extLst>
              <a:ext uri="{FF2B5EF4-FFF2-40B4-BE49-F238E27FC236}">
                <a16:creationId xmlns:a16="http://schemas.microsoft.com/office/drawing/2014/main" id="{AB630886-8D20-4E3C-BE48-EDFD44DA8C11}"/>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9" name="Google Shape;16;p3">
            <a:extLst>
              <a:ext uri="{FF2B5EF4-FFF2-40B4-BE49-F238E27FC236}">
                <a16:creationId xmlns:a16="http://schemas.microsoft.com/office/drawing/2014/main" id="{D113AA6D-6ADA-42F5-B757-0BA3C57BCF52}"/>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 name="Date Placeholder 2">
            <a:extLst>
              <a:ext uri="{FF2B5EF4-FFF2-40B4-BE49-F238E27FC236}">
                <a16:creationId xmlns:a16="http://schemas.microsoft.com/office/drawing/2014/main" id="{1AABAEAC-8F53-4D12-AB53-7DA9616C7B1F}"/>
              </a:ext>
            </a:extLst>
          </p:cNvPr>
          <p:cNvSpPr>
            <a:spLocks noGrp="1"/>
          </p:cNvSpPr>
          <p:nvPr>
            <p:ph type="dt" sz="half" idx="10"/>
          </p:nvPr>
        </p:nvSpPr>
        <p:spPr/>
        <p:txBody>
          <a:bodyPr/>
          <a:lstStyle>
            <a:lvl1pPr marL="0" indent="0">
              <a:defRPr>
                <a:solidFill>
                  <a:schemeClr val="bg1"/>
                </a:solidFill>
              </a:defRPr>
            </a:lvl1pPr>
          </a:lstStyle>
          <a:p>
            <a:r>
              <a:rPr lang="en-US"/>
              <a:t>2023</a:t>
            </a:r>
            <a:endParaRPr lang="en-IN"/>
          </a:p>
        </p:txBody>
      </p:sp>
      <p:sp>
        <p:nvSpPr>
          <p:cNvPr id="5" name="Slide Number Placeholder 4">
            <a:extLst>
              <a:ext uri="{FF2B5EF4-FFF2-40B4-BE49-F238E27FC236}">
                <a16:creationId xmlns:a16="http://schemas.microsoft.com/office/drawing/2014/main" id="{18679B8B-6396-49DC-94C9-49348061864A}"/>
              </a:ext>
            </a:extLst>
          </p:cNvPr>
          <p:cNvSpPr>
            <a:spLocks noGrp="1"/>
          </p:cNvSpPr>
          <p:nvPr>
            <p:ph type="sldNum" sz="quarter" idx="12"/>
          </p:nvPr>
        </p:nvSpPr>
        <p:spPr>
          <a:xfrm>
            <a:off x="10144717" y="6356352"/>
            <a:ext cx="1209083" cy="413825"/>
          </a:xfrm>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0650D71D-13A6-4D63-81AD-FA5216DF11A8}"/>
              </a:ext>
            </a:extLst>
          </p:cNvPr>
          <p:cNvGrpSpPr/>
          <p:nvPr/>
        </p:nvGrpSpPr>
        <p:grpSpPr>
          <a:xfrm>
            <a:off x="724961" y="1940968"/>
            <a:ext cx="4267200" cy="3524595"/>
            <a:chOff x="10832728" y="2446891"/>
            <a:chExt cx="6426572" cy="5393217"/>
          </a:xfrm>
        </p:grpSpPr>
        <p:grpSp>
          <p:nvGrpSpPr>
            <p:cNvPr id="9" name="Group 3">
              <a:extLst>
                <a:ext uri="{FF2B5EF4-FFF2-40B4-BE49-F238E27FC236}">
                  <a16:creationId xmlns:a16="http://schemas.microsoft.com/office/drawing/2014/main" id="{9920BDA8-395E-42DE-A065-114E96FACC08}"/>
                </a:ext>
              </a:extLst>
            </p:cNvPr>
            <p:cNvGrpSpPr/>
            <p:nvPr/>
          </p:nvGrpSpPr>
          <p:grpSpPr>
            <a:xfrm>
              <a:off x="10832728" y="2446891"/>
              <a:ext cx="6426572" cy="5393217"/>
              <a:chOff x="0" y="0"/>
              <a:chExt cx="1538433" cy="1291062"/>
            </a:xfrm>
          </p:grpSpPr>
          <p:sp>
            <p:nvSpPr>
              <p:cNvPr id="16" name="Freeform 4">
                <a:extLst>
                  <a:ext uri="{FF2B5EF4-FFF2-40B4-BE49-F238E27FC236}">
                    <a16:creationId xmlns:a16="http://schemas.microsoft.com/office/drawing/2014/main" id="{09C7CB2D-B6BA-407F-9261-21C0D20B4980}"/>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1867"/>
              </a:p>
            </p:txBody>
          </p:sp>
        </p:grpSp>
        <p:grpSp>
          <p:nvGrpSpPr>
            <p:cNvPr id="10" name="Group 9">
              <a:extLst>
                <a:ext uri="{FF2B5EF4-FFF2-40B4-BE49-F238E27FC236}">
                  <a16:creationId xmlns:a16="http://schemas.microsoft.com/office/drawing/2014/main" id="{D1E703F5-1910-44F4-BB6B-DF7460DA3BF2}"/>
                </a:ext>
              </a:extLst>
            </p:cNvPr>
            <p:cNvGrpSpPr/>
            <p:nvPr/>
          </p:nvGrpSpPr>
          <p:grpSpPr>
            <a:xfrm>
              <a:off x="11658600" y="3453279"/>
              <a:ext cx="4777276" cy="3380443"/>
              <a:chOff x="11396877" y="3668057"/>
              <a:chExt cx="4777276" cy="3380443"/>
            </a:xfrm>
          </p:grpSpPr>
          <p:sp>
            <p:nvSpPr>
              <p:cNvPr id="11" name="AutoShape 3">
                <a:extLst>
                  <a:ext uri="{FF2B5EF4-FFF2-40B4-BE49-F238E27FC236}">
                    <a16:creationId xmlns:a16="http://schemas.microsoft.com/office/drawing/2014/main" id="{FD22AA6D-CF37-44B4-BA27-30A6BC6DC029}"/>
                  </a:ext>
                </a:extLst>
              </p:cNvPr>
              <p:cNvSpPr/>
              <p:nvPr/>
            </p:nvSpPr>
            <p:spPr>
              <a:xfrm>
                <a:off x="11396877" y="5403598"/>
                <a:ext cx="4773272" cy="1644902"/>
              </a:xfrm>
              <a:prstGeom prst="rect">
                <a:avLst/>
              </a:prstGeom>
              <a:solidFill>
                <a:srgbClr val="2185C5"/>
              </a:solidFill>
            </p:spPr>
          </p:sp>
          <p:sp>
            <p:nvSpPr>
              <p:cNvPr id="12" name="AutoShape 5">
                <a:extLst>
                  <a:ext uri="{FF2B5EF4-FFF2-40B4-BE49-F238E27FC236}">
                    <a16:creationId xmlns:a16="http://schemas.microsoft.com/office/drawing/2014/main" id="{F1FF475E-83D8-494A-9026-738D7B9D82AB}"/>
                  </a:ext>
                </a:extLst>
              </p:cNvPr>
              <p:cNvSpPr/>
              <p:nvPr/>
            </p:nvSpPr>
            <p:spPr>
              <a:xfrm>
                <a:off x="11396877" y="3668057"/>
                <a:ext cx="4777276" cy="1644902"/>
              </a:xfrm>
              <a:prstGeom prst="rect">
                <a:avLst/>
              </a:prstGeom>
              <a:solidFill>
                <a:schemeClr val="accent5">
                  <a:lumMod val="75000"/>
                </a:schemeClr>
              </a:solidFill>
            </p:spPr>
          </p:sp>
          <p:grpSp>
            <p:nvGrpSpPr>
              <p:cNvPr id="13" name="Group 29">
                <a:extLst>
                  <a:ext uri="{FF2B5EF4-FFF2-40B4-BE49-F238E27FC236}">
                    <a16:creationId xmlns:a16="http://schemas.microsoft.com/office/drawing/2014/main" id="{30AEFF9A-F36A-45A2-8667-FFA0C3CF67A6}"/>
                  </a:ext>
                </a:extLst>
              </p:cNvPr>
              <p:cNvGrpSpPr/>
              <p:nvPr/>
            </p:nvGrpSpPr>
            <p:grpSpPr>
              <a:xfrm>
                <a:off x="11822637" y="3720883"/>
                <a:ext cx="783092" cy="1539250"/>
                <a:chOff x="0" y="0"/>
                <a:chExt cx="1044123" cy="2052334"/>
              </a:xfrm>
            </p:grpSpPr>
            <p:pic>
              <p:nvPicPr>
                <p:cNvPr id="14" name="Picture 30">
                  <a:extLst>
                    <a:ext uri="{FF2B5EF4-FFF2-40B4-BE49-F238E27FC236}">
                      <a16:creationId xmlns:a16="http://schemas.microsoft.com/office/drawing/2014/main" id="{403AC011-F4E0-4D41-8A8C-5BA94A1F0D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31">
                  <a:extLst>
                    <a:ext uri="{FF2B5EF4-FFF2-40B4-BE49-F238E27FC236}">
                      <a16:creationId xmlns:a16="http://schemas.microsoft.com/office/drawing/2014/main" id="{4419FD35-EBCD-48B4-8BA8-8F4FF4111BFF}"/>
                    </a:ext>
                  </a:extLst>
                </p:cNvPr>
                <p:cNvSpPr txBox="1"/>
                <p:nvPr/>
              </p:nvSpPr>
              <p:spPr>
                <a:xfrm>
                  <a:off x="135672" y="224671"/>
                  <a:ext cx="772779" cy="990564"/>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grpSp>
      <p:grpSp>
        <p:nvGrpSpPr>
          <p:cNvPr id="230" name="Group 229">
            <a:extLst>
              <a:ext uri="{FF2B5EF4-FFF2-40B4-BE49-F238E27FC236}">
                <a16:creationId xmlns:a16="http://schemas.microsoft.com/office/drawing/2014/main" id="{7FB93893-F423-459C-97FB-2BDE5FE85D4C}"/>
              </a:ext>
            </a:extLst>
          </p:cNvPr>
          <p:cNvGrpSpPr/>
          <p:nvPr/>
        </p:nvGrpSpPr>
        <p:grpSpPr>
          <a:xfrm>
            <a:off x="724961" y="1940968"/>
            <a:ext cx="4267200" cy="3524595"/>
            <a:chOff x="10832728" y="2446891"/>
            <a:chExt cx="6426572" cy="5393217"/>
          </a:xfrm>
        </p:grpSpPr>
        <p:grpSp>
          <p:nvGrpSpPr>
            <p:cNvPr id="231" name="Group 3">
              <a:extLst>
                <a:ext uri="{FF2B5EF4-FFF2-40B4-BE49-F238E27FC236}">
                  <a16:creationId xmlns:a16="http://schemas.microsoft.com/office/drawing/2014/main" id="{095F8377-8C44-48DA-9A21-7192E8DE0089}"/>
                </a:ext>
              </a:extLst>
            </p:cNvPr>
            <p:cNvGrpSpPr/>
            <p:nvPr/>
          </p:nvGrpSpPr>
          <p:grpSpPr>
            <a:xfrm>
              <a:off x="10832728" y="2446891"/>
              <a:ext cx="6426572" cy="5393217"/>
              <a:chOff x="0" y="0"/>
              <a:chExt cx="1538433" cy="1291062"/>
            </a:xfrm>
          </p:grpSpPr>
          <p:sp>
            <p:nvSpPr>
              <p:cNvPr id="238" name="Freeform 4">
                <a:extLst>
                  <a:ext uri="{FF2B5EF4-FFF2-40B4-BE49-F238E27FC236}">
                    <a16:creationId xmlns:a16="http://schemas.microsoft.com/office/drawing/2014/main" id="{D0A2B309-6910-450D-A03D-CAEAFE188B69}"/>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1867"/>
              </a:p>
            </p:txBody>
          </p:sp>
        </p:grpSp>
        <p:grpSp>
          <p:nvGrpSpPr>
            <p:cNvPr id="232" name="Group 231">
              <a:extLst>
                <a:ext uri="{FF2B5EF4-FFF2-40B4-BE49-F238E27FC236}">
                  <a16:creationId xmlns:a16="http://schemas.microsoft.com/office/drawing/2014/main" id="{6084E5BD-57F7-46B5-B937-2DB86BE9C615}"/>
                </a:ext>
              </a:extLst>
            </p:cNvPr>
            <p:cNvGrpSpPr/>
            <p:nvPr/>
          </p:nvGrpSpPr>
          <p:grpSpPr>
            <a:xfrm>
              <a:off x="11658600" y="3453279"/>
              <a:ext cx="4777276" cy="3380443"/>
              <a:chOff x="11396877" y="3668057"/>
              <a:chExt cx="4777276" cy="3380443"/>
            </a:xfrm>
          </p:grpSpPr>
          <p:sp>
            <p:nvSpPr>
              <p:cNvPr id="233" name="AutoShape 3">
                <a:extLst>
                  <a:ext uri="{FF2B5EF4-FFF2-40B4-BE49-F238E27FC236}">
                    <a16:creationId xmlns:a16="http://schemas.microsoft.com/office/drawing/2014/main" id="{E49C04E4-55AD-4669-ADB4-F2E447AB29ED}"/>
                  </a:ext>
                </a:extLst>
              </p:cNvPr>
              <p:cNvSpPr/>
              <p:nvPr/>
            </p:nvSpPr>
            <p:spPr>
              <a:xfrm>
                <a:off x="11396877" y="5403598"/>
                <a:ext cx="4773272" cy="1644902"/>
              </a:xfrm>
              <a:prstGeom prst="rect">
                <a:avLst/>
              </a:prstGeom>
              <a:solidFill>
                <a:srgbClr val="2185C5"/>
              </a:solidFill>
            </p:spPr>
          </p:sp>
          <p:sp>
            <p:nvSpPr>
              <p:cNvPr id="234" name="AutoShape 5">
                <a:extLst>
                  <a:ext uri="{FF2B5EF4-FFF2-40B4-BE49-F238E27FC236}">
                    <a16:creationId xmlns:a16="http://schemas.microsoft.com/office/drawing/2014/main" id="{3AD4ED8E-C60A-4B37-83BA-34799557A106}"/>
                  </a:ext>
                </a:extLst>
              </p:cNvPr>
              <p:cNvSpPr/>
              <p:nvPr/>
            </p:nvSpPr>
            <p:spPr>
              <a:xfrm>
                <a:off x="11396877" y="3668057"/>
                <a:ext cx="4777276" cy="1644902"/>
              </a:xfrm>
              <a:prstGeom prst="rect">
                <a:avLst/>
              </a:prstGeom>
              <a:solidFill>
                <a:schemeClr val="accent5">
                  <a:lumMod val="75000"/>
                </a:schemeClr>
              </a:solidFill>
            </p:spPr>
          </p:sp>
          <p:grpSp>
            <p:nvGrpSpPr>
              <p:cNvPr id="235" name="Group 29">
                <a:extLst>
                  <a:ext uri="{FF2B5EF4-FFF2-40B4-BE49-F238E27FC236}">
                    <a16:creationId xmlns:a16="http://schemas.microsoft.com/office/drawing/2014/main" id="{6DF1A3C5-3285-45C1-8E49-367C78EA8F03}"/>
                  </a:ext>
                </a:extLst>
              </p:cNvPr>
              <p:cNvGrpSpPr/>
              <p:nvPr/>
            </p:nvGrpSpPr>
            <p:grpSpPr>
              <a:xfrm>
                <a:off x="11822637" y="3720883"/>
                <a:ext cx="783092" cy="1539250"/>
                <a:chOff x="0" y="0"/>
                <a:chExt cx="1044123" cy="2052334"/>
              </a:xfrm>
            </p:grpSpPr>
            <p:pic>
              <p:nvPicPr>
                <p:cNvPr id="236" name="Picture 30">
                  <a:extLst>
                    <a:ext uri="{FF2B5EF4-FFF2-40B4-BE49-F238E27FC236}">
                      <a16:creationId xmlns:a16="http://schemas.microsoft.com/office/drawing/2014/main" id="{BDB282FB-FD40-410A-AED1-72201D90D29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237" name="TextBox 31">
                  <a:extLst>
                    <a:ext uri="{FF2B5EF4-FFF2-40B4-BE49-F238E27FC236}">
                      <a16:creationId xmlns:a16="http://schemas.microsoft.com/office/drawing/2014/main" id="{83F7946A-1989-4057-844B-FEB54A6B5077}"/>
                    </a:ext>
                  </a:extLst>
                </p:cNvPr>
                <p:cNvSpPr txBox="1"/>
                <p:nvPr/>
              </p:nvSpPr>
              <p:spPr>
                <a:xfrm>
                  <a:off x="135672" y="224671"/>
                  <a:ext cx="772779" cy="990564"/>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grpSp>
      <p:sp>
        <p:nvSpPr>
          <p:cNvPr id="4" name="Footer Placeholder 3">
            <a:extLst>
              <a:ext uri="{FF2B5EF4-FFF2-40B4-BE49-F238E27FC236}">
                <a16:creationId xmlns:a16="http://schemas.microsoft.com/office/drawing/2014/main" id="{C343078C-A7C1-40B8-A349-2BC03A09C63F}"/>
              </a:ext>
            </a:extLst>
          </p:cNvPr>
          <p:cNvSpPr>
            <a:spLocks noGrp="1"/>
          </p:cNvSpPr>
          <p:nvPr>
            <p:ph type="ftr" sz="quarter" idx="11"/>
          </p:nvPr>
        </p:nvSpPr>
        <p:spPr>
          <a:xfrm>
            <a:off x="6090487" y="6371197"/>
            <a:ext cx="4114800" cy="366183"/>
          </a:xfrm>
        </p:spPr>
        <p:txBody>
          <a:bodyPr/>
          <a:lstStyle/>
          <a:p>
            <a:r>
              <a:rPr lang="en-IN"/>
              <a:t>AI &amp; Generative AI</a:t>
            </a:r>
          </a:p>
        </p:txBody>
      </p:sp>
      <p:sp>
        <p:nvSpPr>
          <p:cNvPr id="225" name="Text Placeholder 3">
            <a:extLst>
              <a:ext uri="{FF2B5EF4-FFF2-40B4-BE49-F238E27FC236}">
                <a16:creationId xmlns:a16="http://schemas.microsoft.com/office/drawing/2014/main" id="{41CE2E81-4C8B-4EC1-9119-28CDEC75E0CD}"/>
              </a:ext>
            </a:extLst>
          </p:cNvPr>
          <p:cNvSpPr>
            <a:spLocks noGrp="1"/>
          </p:cNvSpPr>
          <p:nvPr>
            <p:ph type="body" sz="quarter" idx="13" hasCustomPrompt="1"/>
          </p:nvPr>
        </p:nvSpPr>
        <p:spPr>
          <a:xfrm>
            <a:off x="2194599" y="2911008"/>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a:t>
            </a:r>
            <a:endParaRPr lang="en-IN"/>
          </a:p>
        </p:txBody>
      </p:sp>
      <p:sp>
        <p:nvSpPr>
          <p:cNvPr id="226" name="Text Placeholder 3">
            <a:extLst>
              <a:ext uri="{FF2B5EF4-FFF2-40B4-BE49-F238E27FC236}">
                <a16:creationId xmlns:a16="http://schemas.microsoft.com/office/drawing/2014/main" id="{1854482D-C9EF-46BF-BD60-31F20329F775}"/>
              </a:ext>
            </a:extLst>
          </p:cNvPr>
          <p:cNvSpPr>
            <a:spLocks noGrp="1"/>
          </p:cNvSpPr>
          <p:nvPr>
            <p:ph type="body" sz="quarter" idx="18" hasCustomPrompt="1"/>
          </p:nvPr>
        </p:nvSpPr>
        <p:spPr>
          <a:xfrm>
            <a:off x="1444461" y="3842175"/>
            <a:ext cx="2848140" cy="863027"/>
          </a:xfrm>
        </p:spPr>
        <p:txBody>
          <a:bodyPr anchor="ctr"/>
          <a:lstStyle>
            <a:lvl1pPr marL="304792" indent="-304792">
              <a:spcBef>
                <a:spcPts val="267"/>
              </a:spcBef>
              <a:spcAft>
                <a:spcPts val="267"/>
              </a:spcAft>
              <a:buClr>
                <a:schemeClr val="bg1"/>
              </a:buClr>
              <a:buSzPct val="100000"/>
              <a:buFont typeface="+mj-lt"/>
              <a:buAutoNum type="arabicPeriod"/>
              <a:defRPr sz="1467">
                <a:solidFill>
                  <a:schemeClr val="bg1"/>
                </a:solidFill>
              </a:defRPr>
            </a:lvl1pPr>
          </a:lstStyle>
          <a:p>
            <a:pPr lvl="0"/>
            <a:r>
              <a:rPr lang="en-US"/>
              <a:t>Topic 1</a:t>
            </a:r>
          </a:p>
          <a:p>
            <a:pPr lvl="0"/>
            <a:r>
              <a:rPr lang="en-US"/>
              <a:t>Topic 2</a:t>
            </a:r>
            <a:endParaRPr lang="en-IN"/>
          </a:p>
        </p:txBody>
      </p:sp>
      <p:sp>
        <p:nvSpPr>
          <p:cNvPr id="227" name="Text Placeholder 3">
            <a:extLst>
              <a:ext uri="{FF2B5EF4-FFF2-40B4-BE49-F238E27FC236}">
                <a16:creationId xmlns:a16="http://schemas.microsoft.com/office/drawing/2014/main" id="{A711CA8A-1C02-4B52-BA7F-CC0AEE2DDE9E}"/>
              </a:ext>
            </a:extLst>
          </p:cNvPr>
          <p:cNvSpPr>
            <a:spLocks noGrp="1"/>
          </p:cNvSpPr>
          <p:nvPr>
            <p:ph type="body" sz="quarter" idx="19" hasCustomPrompt="1"/>
          </p:nvPr>
        </p:nvSpPr>
        <p:spPr>
          <a:xfrm>
            <a:off x="1511459" y="2914842"/>
            <a:ext cx="696016" cy="450668"/>
          </a:xfrm>
        </p:spPr>
        <p:txBody>
          <a:bodyPr anchor="ctr"/>
          <a:lstStyle>
            <a:lvl1pPr marL="0" indent="0">
              <a:spcBef>
                <a:spcPts val="267"/>
              </a:spcBef>
              <a:spcAft>
                <a:spcPts val="267"/>
              </a:spcAft>
              <a:buNone/>
              <a:defRPr lang="en-IN" sz="2667" dirty="0"/>
            </a:lvl1pPr>
          </a:lstStyle>
          <a:p>
            <a:pPr lvl="0"/>
            <a:r>
              <a:rPr lang="en-US"/>
              <a:t>01</a:t>
            </a:r>
            <a:endParaRPr lang="en-IN"/>
          </a:p>
        </p:txBody>
      </p:sp>
    </p:spTree>
    <p:extLst>
      <p:ext uri="{BB962C8B-B14F-4D97-AF65-F5344CB8AC3E}">
        <p14:creationId xmlns:p14="http://schemas.microsoft.com/office/powerpoint/2010/main" val="29917344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iz">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93515-9BC6-46DF-869F-EC6617F69F7D}"/>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B94A47EE-6951-4936-A71B-6B957D2BC36F}"/>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AE5EA343-DD75-4916-825E-E92167D681BF}"/>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38EE05BB-E406-4278-BB28-D0DC7EB9F3C7}"/>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 name="Group 6">
            <a:extLst>
              <a:ext uri="{FF2B5EF4-FFF2-40B4-BE49-F238E27FC236}">
                <a16:creationId xmlns:a16="http://schemas.microsoft.com/office/drawing/2014/main" id="{DCB0D781-E9F7-4302-AA66-539028D7CB5C}"/>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44D424B8-839C-4229-ABA8-1AAD5C6FBC9A}"/>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27;p4">
              <a:extLst>
                <a:ext uri="{FF2B5EF4-FFF2-40B4-BE49-F238E27FC236}">
                  <a16:creationId xmlns:a16="http://schemas.microsoft.com/office/drawing/2014/main" id="{088AF486-1D0B-472B-938A-75D4D4A7D8A0}"/>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 name="Content Placeholder 4">
            <a:extLst>
              <a:ext uri="{FF2B5EF4-FFF2-40B4-BE49-F238E27FC236}">
                <a16:creationId xmlns:a16="http://schemas.microsoft.com/office/drawing/2014/main" id="{03FAAED2-415D-4D4B-B83B-D103EFB09A8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1B3EBD80-0555-4FF9-9FE7-F76861AAC055}"/>
              </a:ext>
            </a:extLst>
          </p:cNvPr>
          <p:cNvSpPr txBox="1"/>
          <p:nvPr/>
        </p:nvSpPr>
        <p:spPr>
          <a:xfrm>
            <a:off x="774699" y="2222626"/>
            <a:ext cx="1561829" cy="748988"/>
          </a:xfrm>
          <a:prstGeom prst="rect">
            <a:avLst/>
          </a:prstGeom>
          <a:noFill/>
        </p:spPr>
        <p:txBody>
          <a:bodyPr wrap="square" rtlCol="0">
            <a:spAutoFit/>
          </a:bodyPr>
          <a:lstStyle/>
          <a:p>
            <a:r>
              <a:rPr lang="en-IN" sz="4267" b="0" i="0" u="none" strike="noStrike" cap="none">
                <a:solidFill>
                  <a:schemeClr val="bg1"/>
                </a:solidFill>
                <a:latin typeface="Raleway"/>
                <a:cs typeface="Arial"/>
                <a:sym typeface="Raleway"/>
              </a:rPr>
              <a:t>Quiz</a:t>
            </a:r>
          </a:p>
        </p:txBody>
      </p:sp>
    </p:spTree>
    <p:extLst>
      <p:ext uri="{BB962C8B-B14F-4D97-AF65-F5344CB8AC3E}">
        <p14:creationId xmlns:p14="http://schemas.microsoft.com/office/powerpoint/2010/main" val="10970070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1C5E07-7CAC-4CF6-8265-B0E6ACFC2475}"/>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203926C1-B173-4D02-A5F1-B7FA35E4AFE6}"/>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6FA0C6FA-2170-406C-B147-DD308C59DC66}"/>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D0382936-9793-45F9-8AD4-D16C8ADD2CB5}"/>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 name="Group 6">
            <a:extLst>
              <a:ext uri="{FF2B5EF4-FFF2-40B4-BE49-F238E27FC236}">
                <a16:creationId xmlns:a16="http://schemas.microsoft.com/office/drawing/2014/main" id="{7F0ACA5C-2F73-4360-BFE9-90B697BB2107}"/>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129CE70F-14BC-45A2-986C-D77D264EAA41}"/>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27;p4">
              <a:extLst>
                <a:ext uri="{FF2B5EF4-FFF2-40B4-BE49-F238E27FC236}">
                  <a16:creationId xmlns:a16="http://schemas.microsoft.com/office/drawing/2014/main" id="{CF4ED376-3C7E-4347-AFE8-E41BD971CA6F}"/>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 name="Content Placeholder 4">
            <a:extLst>
              <a:ext uri="{FF2B5EF4-FFF2-40B4-BE49-F238E27FC236}">
                <a16:creationId xmlns:a16="http://schemas.microsoft.com/office/drawing/2014/main" id="{7FB58650-5E60-4224-8217-B6AD6633D09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F56CCFF9-41E1-4B5C-A0AC-5029DDA08559}"/>
              </a:ext>
            </a:extLst>
          </p:cNvPr>
          <p:cNvSpPr txBox="1"/>
          <p:nvPr/>
        </p:nvSpPr>
        <p:spPr>
          <a:xfrm>
            <a:off x="190231" y="2222626"/>
            <a:ext cx="2743200"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a:solidFill>
                  <a:schemeClr val="bg1"/>
                </a:solidFill>
                <a:latin typeface="Raleway"/>
                <a:cs typeface="Arial"/>
                <a:sym typeface="Raleway"/>
              </a:rPr>
              <a:t>Summary</a:t>
            </a:r>
          </a:p>
        </p:txBody>
      </p:sp>
      <p:sp>
        <p:nvSpPr>
          <p:cNvPr id="12" name="Google Shape;16;p3">
            <a:extLst>
              <a:ext uri="{FF2B5EF4-FFF2-40B4-BE49-F238E27FC236}">
                <a16:creationId xmlns:a16="http://schemas.microsoft.com/office/drawing/2014/main" id="{98229169-2BDF-48F7-BA16-D809E4CE4BE1}"/>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3" name="Group 12">
            <a:extLst>
              <a:ext uri="{FF2B5EF4-FFF2-40B4-BE49-F238E27FC236}">
                <a16:creationId xmlns:a16="http://schemas.microsoft.com/office/drawing/2014/main" id="{C8FC5A32-FEE1-40F2-B2B2-06418A8595C7}"/>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477BF177-5BB9-4E0D-9D62-C343E39342B6}"/>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27;p4">
              <a:extLst>
                <a:ext uri="{FF2B5EF4-FFF2-40B4-BE49-F238E27FC236}">
                  <a16:creationId xmlns:a16="http://schemas.microsoft.com/office/drawing/2014/main" id="{393ADC65-0502-4C48-A61B-7774ADDACEE6}"/>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 name="TextBox 15">
            <a:extLst>
              <a:ext uri="{FF2B5EF4-FFF2-40B4-BE49-F238E27FC236}">
                <a16:creationId xmlns:a16="http://schemas.microsoft.com/office/drawing/2014/main" id="{03671FA2-0222-430F-9DB8-1787C867B34F}"/>
              </a:ext>
            </a:extLst>
          </p:cNvPr>
          <p:cNvSpPr txBox="1"/>
          <p:nvPr/>
        </p:nvSpPr>
        <p:spPr>
          <a:xfrm>
            <a:off x="190231" y="2222626"/>
            <a:ext cx="2743200"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a:solidFill>
                  <a:schemeClr val="bg1"/>
                </a:solidFill>
                <a:latin typeface="Raleway"/>
                <a:cs typeface="Arial"/>
                <a:sym typeface="Raleway"/>
              </a:rPr>
              <a:t>Summary</a:t>
            </a:r>
          </a:p>
        </p:txBody>
      </p:sp>
    </p:spTree>
    <p:extLst>
      <p:ext uri="{BB962C8B-B14F-4D97-AF65-F5344CB8AC3E}">
        <p14:creationId xmlns:p14="http://schemas.microsoft.com/office/powerpoint/2010/main" val="2190951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ankYou">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486062-3AD5-449B-A40C-3188E9FA70D5}"/>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BB74398D-E832-4FCB-B333-A6637D29ABAD}"/>
              </a:ext>
            </a:extLst>
          </p:cNvPr>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17;p3">
            <a:extLst>
              <a:ext uri="{FF2B5EF4-FFF2-40B4-BE49-F238E27FC236}">
                <a16:creationId xmlns:a16="http://schemas.microsoft.com/office/drawing/2014/main" id="{111639C5-E077-42C7-A2D8-E2A371CE7E64}"/>
              </a:ext>
            </a:extLst>
          </p:cNvPr>
          <p:cNvSpPr txBox="1">
            <a:spLocks noGrp="1"/>
          </p:cNvSpPr>
          <p:nvPr>
            <p:ph type="ctrTitle" hasCustomPrompt="1"/>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IN"/>
              <a:t>Thank You</a:t>
            </a:r>
            <a:endParaRPr/>
          </a:p>
        </p:txBody>
      </p:sp>
      <p:sp>
        <p:nvSpPr>
          <p:cNvPr id="8" name="Google Shape;18;p3">
            <a:extLst>
              <a:ext uri="{FF2B5EF4-FFF2-40B4-BE49-F238E27FC236}">
                <a16:creationId xmlns:a16="http://schemas.microsoft.com/office/drawing/2014/main" id="{BC43D3E5-3B08-4190-B1B4-6D432E31204B}"/>
              </a:ext>
            </a:extLst>
          </p:cNvPr>
          <p:cNvSpPr txBox="1">
            <a:spLocks noGrp="1"/>
          </p:cNvSpPr>
          <p:nvPr>
            <p:ph type="subTitle" idx="1" hasCustomPrompt="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r>
              <a:rPr lang="en-IN"/>
              <a:t>Happy Learning!</a:t>
            </a:r>
            <a:endParaRPr/>
          </a:p>
        </p:txBody>
      </p:sp>
      <p:sp>
        <p:nvSpPr>
          <p:cNvPr id="9" name="Google Shape;19;p3">
            <a:extLst>
              <a:ext uri="{FF2B5EF4-FFF2-40B4-BE49-F238E27FC236}">
                <a16:creationId xmlns:a16="http://schemas.microsoft.com/office/drawing/2014/main" id="{00AE49AC-09D0-4556-A167-AD90BE03F0CA}"/>
              </a:ext>
            </a:extLst>
          </p:cNvPr>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 name="Google Shape;20;p3">
            <a:extLst>
              <a:ext uri="{FF2B5EF4-FFF2-40B4-BE49-F238E27FC236}">
                <a16:creationId xmlns:a16="http://schemas.microsoft.com/office/drawing/2014/main" id="{92C3DD3B-7EF5-45F3-976B-D13370BA348A}"/>
              </a:ext>
            </a:extLst>
          </p:cNvPr>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 name="Google Shape;21;p3">
            <a:extLst>
              <a:ext uri="{FF2B5EF4-FFF2-40B4-BE49-F238E27FC236}">
                <a16:creationId xmlns:a16="http://schemas.microsoft.com/office/drawing/2014/main" id="{F62C69F6-E399-4AF1-AD31-4629B7BD848B}"/>
              </a:ext>
            </a:extLst>
          </p:cNvPr>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 name="Google Shape;22;p3">
            <a:extLst>
              <a:ext uri="{FF2B5EF4-FFF2-40B4-BE49-F238E27FC236}">
                <a16:creationId xmlns:a16="http://schemas.microsoft.com/office/drawing/2014/main" id="{C291465C-EBB4-48B8-A635-63D03D752B45}"/>
              </a:ext>
            </a:extLst>
          </p:cNvPr>
          <p:cNvSpPr txBox="1">
            <a:spLocks/>
          </p:cNvSpPr>
          <p:nvPr/>
        </p:nvSpPr>
        <p:spPr>
          <a:xfrm>
            <a:off x="-167" y="6440375"/>
            <a:ext cx="12192000" cy="418000"/>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tx2">
                    <a:lumMod val="25000"/>
                  </a:schemeClr>
                </a:solidFill>
                <a:latin typeface="Arial"/>
                <a:ea typeface="Arial"/>
                <a:cs typeface="Arial"/>
                <a:sym typeface="Arial"/>
              </a:defRPr>
            </a:lvl1pPr>
            <a:lvl2pPr marR="0" lvl="1"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IN" sz="1600"/>
              <a:t>www.bluedataconsulting.in | info@bluedataconsulting.in</a:t>
            </a:r>
          </a:p>
        </p:txBody>
      </p:sp>
      <p:pic>
        <p:nvPicPr>
          <p:cNvPr id="13" name="Picture 12" descr="A picture containing text&#10;&#10;Description automatically generated">
            <a:extLst>
              <a:ext uri="{FF2B5EF4-FFF2-40B4-BE49-F238E27FC236}">
                <a16:creationId xmlns:a16="http://schemas.microsoft.com/office/drawing/2014/main" id="{DF1068DE-768E-4DE2-945A-CA80D1638B61}"/>
              </a:ext>
            </a:extLst>
          </p:cNvPr>
          <p:cNvPicPr>
            <a:picLocks noChangeAspect="1"/>
          </p:cNvPicPr>
          <p:nvPr/>
        </p:nvPicPr>
        <p:blipFill>
          <a:blip r:embed="rId2"/>
          <a:stretch>
            <a:fillRect/>
          </a:stretch>
        </p:blipFill>
        <p:spPr>
          <a:xfrm>
            <a:off x="5217426" y="5661462"/>
            <a:ext cx="1755959" cy="877980"/>
          </a:xfrm>
          <a:prstGeom prst="rect">
            <a:avLst/>
          </a:prstGeom>
        </p:spPr>
      </p:pic>
    </p:spTree>
    <p:extLst>
      <p:ext uri="{BB962C8B-B14F-4D97-AF65-F5344CB8AC3E}">
        <p14:creationId xmlns:p14="http://schemas.microsoft.com/office/powerpoint/2010/main" val="848942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5A22-F4B1-410C-9B36-5429A4651F03}"/>
              </a:ext>
            </a:extLst>
          </p:cNvPr>
          <p:cNvSpPr>
            <a:spLocks noGrp="1"/>
          </p:cNvSpPr>
          <p:nvPr>
            <p:ph type="title"/>
          </p:nvPr>
        </p:nvSpPr>
        <p:spPr>
          <a:xfrm>
            <a:off x="281250" y="269080"/>
            <a:ext cx="9527164" cy="877981"/>
          </a:xfrm>
        </p:spPr>
        <p:txBody>
          <a:bodyPr>
            <a:normAutofit/>
          </a:bodyPr>
          <a:lstStyle>
            <a:lvl1pPr marR="0" algn="l" rtl="0" eaLnBrk="1" hangingPunct="1">
              <a:lnSpc>
                <a:spcPct val="100000"/>
              </a:lnSpc>
              <a:spcBef>
                <a:spcPts val="0"/>
              </a:spcBef>
              <a:spcAft>
                <a:spcPts val="0"/>
              </a:spcAft>
              <a:buClr>
                <a:schemeClr val="accent6"/>
              </a:buClr>
              <a:buSzPts val="3200"/>
              <a:buFont typeface="Raleway"/>
              <a:buNone/>
              <a:defRPr lang="en-IN" sz="4267" b="0" i="0" u="none" strike="noStrike" cap="none">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8161810-FAF3-4AB0-9341-6D9BCEEEC715}"/>
              </a:ext>
            </a:extLst>
          </p:cNvPr>
          <p:cNvSpPr>
            <a:spLocks noGrp="1"/>
          </p:cNvSpPr>
          <p:nvPr>
            <p:ph idx="1"/>
          </p:nvPr>
        </p:nvSpPr>
        <p:spPr>
          <a:xfrm>
            <a:off x="281249" y="1431854"/>
            <a:ext cx="10515600" cy="4639705"/>
          </a:xfrm>
        </p:spPr>
        <p:txBody>
          <a:bodyPr>
            <a:normAutofit/>
          </a:bodyPr>
          <a:lstStyle>
            <a:lvl1pPr>
              <a:defRPr sz="1867"/>
            </a:lvl1pPr>
            <a:lvl2pPr>
              <a:defRPr sz="1867"/>
            </a:lvl2pPr>
          </a:lstStyle>
          <a:p>
            <a:pPr lvl="0"/>
            <a:r>
              <a:rPr lang="en-US"/>
              <a:t>Click to edit Master text styles</a:t>
            </a:r>
          </a:p>
          <a:p>
            <a:pPr lvl="1"/>
            <a:r>
              <a:rPr lang="en-US"/>
              <a:t>Second level</a:t>
            </a:r>
          </a:p>
        </p:txBody>
      </p:sp>
      <p:sp>
        <p:nvSpPr>
          <p:cNvPr id="4" name="Date Placeholder 3">
            <a:extLst>
              <a:ext uri="{FF2B5EF4-FFF2-40B4-BE49-F238E27FC236}">
                <a16:creationId xmlns:a16="http://schemas.microsoft.com/office/drawing/2014/main" id="{C172AA5D-7AEC-43F1-B097-FA04A48BE4F5}"/>
              </a:ext>
            </a:extLst>
          </p:cNvPr>
          <p:cNvSpPr>
            <a:spLocks noGrp="1"/>
          </p:cNvSpPr>
          <p:nvPr>
            <p:ph type="dt" sz="half" idx="10"/>
          </p:nvPr>
        </p:nvSpPr>
        <p:spPr/>
        <p:txBody>
          <a:bodyPr/>
          <a:lstStyle/>
          <a:p>
            <a:r>
              <a:rPr lang="en-US"/>
              <a:t>2023</a:t>
            </a:r>
            <a:endParaRPr lang="en-IN"/>
          </a:p>
        </p:txBody>
      </p:sp>
      <p:sp>
        <p:nvSpPr>
          <p:cNvPr id="5" name="Footer Placeholder 4">
            <a:extLst>
              <a:ext uri="{FF2B5EF4-FFF2-40B4-BE49-F238E27FC236}">
                <a16:creationId xmlns:a16="http://schemas.microsoft.com/office/drawing/2014/main" id="{36A9C9FB-8BEC-4E6E-8211-40A83B7C9395}"/>
              </a:ext>
            </a:extLst>
          </p:cNvPr>
          <p:cNvSpPr>
            <a:spLocks noGrp="1"/>
          </p:cNvSpPr>
          <p:nvPr>
            <p:ph type="ftr" sz="quarter" idx="11"/>
          </p:nvPr>
        </p:nvSpPr>
        <p:spPr/>
        <p:txBody>
          <a:bodyPr/>
          <a:lstStyle/>
          <a:p>
            <a:r>
              <a:rPr lang="en-IN"/>
              <a:t>AI &amp; Generative AI</a:t>
            </a:r>
          </a:p>
        </p:txBody>
      </p:sp>
      <p:sp>
        <p:nvSpPr>
          <p:cNvPr id="6" name="Slide Number Placeholder 5">
            <a:extLst>
              <a:ext uri="{FF2B5EF4-FFF2-40B4-BE49-F238E27FC236}">
                <a16:creationId xmlns:a16="http://schemas.microsoft.com/office/drawing/2014/main" id="{59FABCC7-A3BE-4EF6-88BE-C562DC8E112D}"/>
              </a:ext>
            </a:extLst>
          </p:cNvPr>
          <p:cNvSpPr>
            <a:spLocks noGrp="1"/>
          </p:cNvSpPr>
          <p:nvPr>
            <p:ph type="sldNum" sz="quarter" idx="12"/>
          </p:nvPr>
        </p:nvSpPr>
        <p:spPr/>
        <p:txBody>
          <a:bodyPr/>
          <a:lstStyle/>
          <a:p>
            <a:fld id="{EE0EC48F-D938-4874-8764-17DC57D59EAD}" type="slidenum">
              <a:rPr lang="en-IN" smtClean="0"/>
              <a:t>‹#›</a:t>
            </a:fld>
            <a:endParaRPr lang="en-IN"/>
          </a:p>
        </p:txBody>
      </p:sp>
      <p:grpSp>
        <p:nvGrpSpPr>
          <p:cNvPr id="8" name="Group 7">
            <a:extLst>
              <a:ext uri="{FF2B5EF4-FFF2-40B4-BE49-F238E27FC236}">
                <a16:creationId xmlns:a16="http://schemas.microsoft.com/office/drawing/2014/main" id="{98C87B66-C67A-437D-A2E5-789A98829809}"/>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10571C32-729F-421E-9C72-12EBB5883D73}"/>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EC8BB63F-6B3B-451B-A744-182CB104EE19}"/>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0968476C-C1EE-4C14-B194-3240FFF8A03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DC9EA028-9C71-4920-8032-823B23E60CA9}"/>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097286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0150-1EC9-4CF3-BBD3-7C47FF7EA18D}"/>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6864FA-2FFC-4D3B-9031-F825A2070625}"/>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6575B0-42EB-43E4-8286-F51E19526DC2}"/>
              </a:ext>
            </a:extLst>
          </p:cNvPr>
          <p:cNvSpPr>
            <a:spLocks noGrp="1"/>
          </p:cNvSpPr>
          <p:nvPr>
            <p:ph type="dt" sz="half" idx="10"/>
          </p:nvPr>
        </p:nvSpPr>
        <p:spPr/>
        <p:txBody>
          <a:bodyPr/>
          <a:lstStyle/>
          <a:p>
            <a:r>
              <a:rPr lang="en-US"/>
              <a:t>2023</a:t>
            </a:r>
            <a:endParaRPr lang="en-IN"/>
          </a:p>
        </p:txBody>
      </p:sp>
      <p:sp>
        <p:nvSpPr>
          <p:cNvPr id="5" name="Footer Placeholder 4">
            <a:extLst>
              <a:ext uri="{FF2B5EF4-FFF2-40B4-BE49-F238E27FC236}">
                <a16:creationId xmlns:a16="http://schemas.microsoft.com/office/drawing/2014/main" id="{0DF250E4-0207-4ED8-AD91-21B46CE981BB}"/>
              </a:ext>
            </a:extLst>
          </p:cNvPr>
          <p:cNvSpPr>
            <a:spLocks noGrp="1"/>
          </p:cNvSpPr>
          <p:nvPr>
            <p:ph type="ftr" sz="quarter" idx="11"/>
          </p:nvPr>
        </p:nvSpPr>
        <p:spPr/>
        <p:txBody>
          <a:bodyPr/>
          <a:lstStyle/>
          <a:p>
            <a:r>
              <a:rPr lang="en-IN"/>
              <a:t>AI &amp; Generative AI</a:t>
            </a:r>
          </a:p>
        </p:txBody>
      </p:sp>
      <p:sp>
        <p:nvSpPr>
          <p:cNvPr id="6" name="Slide Number Placeholder 5">
            <a:extLst>
              <a:ext uri="{FF2B5EF4-FFF2-40B4-BE49-F238E27FC236}">
                <a16:creationId xmlns:a16="http://schemas.microsoft.com/office/drawing/2014/main" id="{5E6F885F-9D39-4C51-BECA-57BB80265B3C}"/>
              </a:ext>
            </a:extLst>
          </p:cNvPr>
          <p:cNvSpPr>
            <a:spLocks noGrp="1"/>
          </p:cNvSpPr>
          <p:nvPr>
            <p:ph type="sldNum" sz="quarter" idx="12"/>
          </p:nvPr>
        </p:nvSpPr>
        <p:spPr/>
        <p:txBody>
          <a:bodyPr/>
          <a:lstStyle/>
          <a:p>
            <a:fld id="{EE0EC48F-D938-4874-8764-17DC57D59EAD}" type="slidenum">
              <a:rPr lang="en-IN" smtClean="0"/>
              <a:t>‹#›</a:t>
            </a:fld>
            <a:endParaRPr lang="en-IN"/>
          </a:p>
        </p:txBody>
      </p:sp>
    </p:spTree>
    <p:extLst>
      <p:ext uri="{BB962C8B-B14F-4D97-AF65-F5344CB8AC3E}">
        <p14:creationId xmlns:p14="http://schemas.microsoft.com/office/powerpoint/2010/main" val="3471404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earning_Objectiv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04A62D1-70E8-4F39-BB7B-694BCADEC54F}"/>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89919E94-E85A-45C0-9BC7-B2600F4994FB}"/>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6564EEEA-5311-4037-B8F9-39430396FED5}"/>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16;p3">
            <a:extLst>
              <a:ext uri="{FF2B5EF4-FFF2-40B4-BE49-F238E27FC236}">
                <a16:creationId xmlns:a16="http://schemas.microsoft.com/office/drawing/2014/main" id="{F1715E1B-6523-4DC5-8393-2906EED11CCF}"/>
              </a:ext>
            </a:extLst>
          </p:cNvPr>
          <p:cNvSpPr/>
          <p:nvPr/>
        </p:nvSpPr>
        <p:spPr>
          <a:xfrm>
            <a:off x="3771899" y="0"/>
            <a:ext cx="842010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51B38160-D090-45C4-B228-B32C92FD0BEE}"/>
              </a:ext>
            </a:extLst>
          </p:cNvPr>
          <p:cNvGrpSpPr/>
          <p:nvPr/>
        </p:nvGrpSpPr>
        <p:grpSpPr>
          <a:xfrm rot="5400000">
            <a:off x="264357" y="3350458"/>
            <a:ext cx="6913487" cy="101599"/>
            <a:chOff x="1" y="3992850"/>
            <a:chExt cx="9143970" cy="77100"/>
          </a:xfrm>
        </p:grpSpPr>
        <p:sp>
          <p:nvSpPr>
            <p:cNvPr id="8" name="Google Shape;19;p3">
              <a:extLst>
                <a:ext uri="{FF2B5EF4-FFF2-40B4-BE49-F238E27FC236}">
                  <a16:creationId xmlns:a16="http://schemas.microsoft.com/office/drawing/2014/main" id="{8613A193-F962-403E-83A5-2362B0342947}"/>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0;p3">
              <a:extLst>
                <a:ext uri="{FF2B5EF4-FFF2-40B4-BE49-F238E27FC236}">
                  <a16:creationId xmlns:a16="http://schemas.microsoft.com/office/drawing/2014/main" id="{66DCB026-9C3D-4DCE-A47C-ED38219483D0}"/>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1;p3">
              <a:extLst>
                <a:ext uri="{FF2B5EF4-FFF2-40B4-BE49-F238E27FC236}">
                  <a16:creationId xmlns:a16="http://schemas.microsoft.com/office/drawing/2014/main" id="{9FAC63BB-5AAB-4E1E-B596-3DEE7412FC9B}"/>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 name="Google Shape;22;p3">
            <a:extLst>
              <a:ext uri="{FF2B5EF4-FFF2-40B4-BE49-F238E27FC236}">
                <a16:creationId xmlns:a16="http://schemas.microsoft.com/office/drawing/2014/main" id="{ED5E15AC-24B7-4129-A36F-04814208D406}"/>
              </a:ext>
            </a:extLst>
          </p:cNvPr>
          <p:cNvSpPr txBox="1">
            <a:spLocks/>
          </p:cNvSpPr>
          <p:nvPr/>
        </p:nvSpPr>
        <p:spPr>
          <a:xfrm>
            <a:off x="-167" y="6440375"/>
            <a:ext cx="12192000" cy="418000"/>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bg2">
                    <a:lumMod val="50000"/>
                  </a:schemeClr>
                </a:solidFill>
                <a:latin typeface="Arial"/>
                <a:ea typeface="Arial"/>
                <a:cs typeface="Arial"/>
                <a:sym typeface="Arial"/>
              </a:defRPr>
            </a:lvl1pPr>
            <a:lvl2pPr marR="0" lvl="1"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 sz="1600" smtClean="0"/>
              <a:pPr/>
              <a:t>‹#›</a:t>
            </a:fld>
            <a:endParaRPr lang="en" sz="1600"/>
          </a:p>
        </p:txBody>
      </p:sp>
      <p:sp>
        <p:nvSpPr>
          <p:cNvPr id="12" name="Content Placeholder 3">
            <a:extLst>
              <a:ext uri="{FF2B5EF4-FFF2-40B4-BE49-F238E27FC236}">
                <a16:creationId xmlns:a16="http://schemas.microsoft.com/office/drawing/2014/main" id="{35351329-5AC5-4691-9A67-6FA34C87965A}"/>
              </a:ext>
            </a:extLst>
          </p:cNvPr>
          <p:cNvSpPr>
            <a:spLocks noGrp="1"/>
          </p:cNvSpPr>
          <p:nvPr>
            <p:ph sz="quarter" idx="13"/>
          </p:nvPr>
        </p:nvSpPr>
        <p:spPr>
          <a:xfrm>
            <a:off x="4241801" y="1096434"/>
            <a:ext cx="7124700" cy="4847167"/>
          </a:xfrm>
        </p:spPr>
        <p:txBody>
          <a:bodyPr>
            <a:normAutofit/>
          </a:bodyPr>
          <a:lstStyle>
            <a:lvl1pPr>
              <a:buClr>
                <a:schemeClr val="bg1"/>
              </a:buClr>
              <a:buSzPct val="100000"/>
              <a:defRPr sz="1867">
                <a:solidFill>
                  <a:schemeClr val="bg1"/>
                </a:solidFill>
              </a:defRPr>
            </a:lvl1pPr>
            <a:lvl2pPr>
              <a:defRPr sz="2133">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7B48F6E-B0ED-4025-A990-0415283C4F25}"/>
              </a:ext>
            </a:extLst>
          </p:cNvPr>
          <p:cNvSpPr txBox="1"/>
          <p:nvPr/>
        </p:nvSpPr>
        <p:spPr>
          <a:xfrm>
            <a:off x="317501" y="2682785"/>
            <a:ext cx="3048000" cy="1405641"/>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US" sz="4267" b="0" i="0" u="none" strike="noStrike" cap="none" noProof="0">
                <a:solidFill>
                  <a:schemeClr val="bg2">
                    <a:lumMod val="25000"/>
                  </a:schemeClr>
                </a:solidFill>
                <a:latin typeface="Raleway"/>
                <a:sym typeface="Raleway"/>
              </a:rPr>
              <a:t>Learning Objectives</a:t>
            </a:r>
            <a:endParaRPr lang="en-IN" sz="4267" b="0" i="0" u="none" strike="noStrike" cap="none">
              <a:solidFill>
                <a:schemeClr val="bg2">
                  <a:lumMod val="25000"/>
                </a:schemeClr>
              </a:solidFill>
              <a:latin typeface="Raleway"/>
              <a:sym typeface="Raleway"/>
            </a:endParaRPr>
          </a:p>
        </p:txBody>
      </p:sp>
    </p:spTree>
    <p:extLst>
      <p:ext uri="{BB962C8B-B14F-4D97-AF65-F5344CB8AC3E}">
        <p14:creationId xmlns:p14="http://schemas.microsoft.com/office/powerpoint/2010/main" val="503897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7012B0A1-8D2A-40C9-A19C-F7BD2EBB3D41}"/>
              </a:ext>
            </a:extLst>
          </p:cNvPr>
          <p:cNvGrpSpPr/>
          <p:nvPr/>
        </p:nvGrpSpPr>
        <p:grpSpPr>
          <a:xfrm>
            <a:off x="4629798" y="1080491"/>
            <a:ext cx="6902733" cy="5098903"/>
            <a:chOff x="3490700" y="614632"/>
            <a:chExt cx="4943475" cy="3952495"/>
          </a:xfrm>
        </p:grpSpPr>
        <p:sp>
          <p:nvSpPr>
            <p:cNvPr id="57" name="AutoShape 9">
              <a:extLst>
                <a:ext uri="{FF2B5EF4-FFF2-40B4-BE49-F238E27FC236}">
                  <a16:creationId xmlns:a16="http://schemas.microsoft.com/office/drawing/2014/main" id="{0D452AEB-ADCB-41B9-815B-CF4E445476DE}"/>
                </a:ext>
              </a:extLst>
            </p:cNvPr>
            <p:cNvSpPr/>
            <p:nvPr/>
          </p:nvSpPr>
          <p:spPr>
            <a:xfrm>
              <a:off x="3490700" y="1407334"/>
              <a:ext cx="4943475" cy="779276"/>
            </a:xfrm>
            <a:prstGeom prst="rect">
              <a:avLst/>
            </a:prstGeom>
            <a:solidFill>
              <a:srgbClr val="3EDAD8">
                <a:alpha val="29804"/>
              </a:srgbClr>
            </a:solidFill>
          </p:spPr>
        </p:sp>
        <p:sp>
          <p:nvSpPr>
            <p:cNvPr id="58" name="AutoShape 11">
              <a:extLst>
                <a:ext uri="{FF2B5EF4-FFF2-40B4-BE49-F238E27FC236}">
                  <a16:creationId xmlns:a16="http://schemas.microsoft.com/office/drawing/2014/main" id="{568AD584-A823-4A54-8BE8-6FFEFE91F157}"/>
                </a:ext>
              </a:extLst>
            </p:cNvPr>
            <p:cNvSpPr/>
            <p:nvPr/>
          </p:nvSpPr>
          <p:spPr>
            <a:xfrm>
              <a:off x="3490700" y="1407334"/>
              <a:ext cx="2193864" cy="779276"/>
            </a:xfrm>
            <a:prstGeom prst="rect">
              <a:avLst/>
            </a:prstGeom>
            <a:solidFill>
              <a:srgbClr val="3EDAD8"/>
            </a:solidFill>
          </p:spPr>
        </p:sp>
        <p:grpSp>
          <p:nvGrpSpPr>
            <p:cNvPr id="59" name="Group 12">
              <a:extLst>
                <a:ext uri="{FF2B5EF4-FFF2-40B4-BE49-F238E27FC236}">
                  <a16:creationId xmlns:a16="http://schemas.microsoft.com/office/drawing/2014/main" id="{9B2AFA67-562F-478B-8A70-32621673CBB3}"/>
                </a:ext>
              </a:extLst>
            </p:cNvPr>
            <p:cNvGrpSpPr/>
            <p:nvPr/>
          </p:nvGrpSpPr>
          <p:grpSpPr>
            <a:xfrm rot="13500000">
              <a:off x="5406988" y="1530117"/>
              <a:ext cx="551473" cy="533711"/>
              <a:chOff x="0" y="0"/>
              <a:chExt cx="6350000" cy="6339840"/>
            </a:xfrm>
          </p:grpSpPr>
          <p:sp>
            <p:nvSpPr>
              <p:cNvPr id="91" name="Freeform 13">
                <a:extLst>
                  <a:ext uri="{FF2B5EF4-FFF2-40B4-BE49-F238E27FC236}">
                    <a16:creationId xmlns:a16="http://schemas.microsoft.com/office/drawing/2014/main" id="{D9AFE5D6-8796-486B-AA0F-30391F72B84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60" name="AutoShape 14">
              <a:extLst>
                <a:ext uri="{FF2B5EF4-FFF2-40B4-BE49-F238E27FC236}">
                  <a16:creationId xmlns:a16="http://schemas.microsoft.com/office/drawing/2014/main" id="{D11B9108-9055-45AC-B207-1427968EB077}"/>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61" name="AutoShape 16">
              <a:extLst>
                <a:ext uri="{FF2B5EF4-FFF2-40B4-BE49-F238E27FC236}">
                  <a16:creationId xmlns:a16="http://schemas.microsoft.com/office/drawing/2014/main" id="{50BAE97E-76F0-4A9C-AB47-2500AD398831}"/>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62" name="Group 17">
              <a:extLst>
                <a:ext uri="{FF2B5EF4-FFF2-40B4-BE49-F238E27FC236}">
                  <a16:creationId xmlns:a16="http://schemas.microsoft.com/office/drawing/2014/main" id="{9B1761BB-926B-4D4C-A8A2-4F82B9AD2322}"/>
                </a:ext>
              </a:extLst>
            </p:cNvPr>
            <p:cNvGrpSpPr/>
            <p:nvPr/>
          </p:nvGrpSpPr>
          <p:grpSpPr>
            <a:xfrm rot="13500000">
              <a:off x="5406988" y="2322819"/>
              <a:ext cx="551473" cy="533711"/>
              <a:chOff x="0" y="0"/>
              <a:chExt cx="6350000" cy="6339840"/>
            </a:xfrm>
          </p:grpSpPr>
          <p:sp>
            <p:nvSpPr>
              <p:cNvPr id="90" name="Freeform 18">
                <a:extLst>
                  <a:ext uri="{FF2B5EF4-FFF2-40B4-BE49-F238E27FC236}">
                    <a16:creationId xmlns:a16="http://schemas.microsoft.com/office/drawing/2014/main" id="{173FB75C-A7FC-45E4-AE5F-8BBE0B56075C}"/>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63" name="AutoShape 19">
              <a:extLst>
                <a:ext uri="{FF2B5EF4-FFF2-40B4-BE49-F238E27FC236}">
                  <a16:creationId xmlns:a16="http://schemas.microsoft.com/office/drawing/2014/main" id="{EA6F6B1D-8773-4604-A8CF-3BEE6DA9E859}"/>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64" name="AutoShape 21">
              <a:extLst>
                <a:ext uri="{FF2B5EF4-FFF2-40B4-BE49-F238E27FC236}">
                  <a16:creationId xmlns:a16="http://schemas.microsoft.com/office/drawing/2014/main" id="{4CEE4809-67A7-473A-8D5E-EA6DAE8B6AAA}"/>
                </a:ext>
              </a:extLst>
            </p:cNvPr>
            <p:cNvSpPr/>
            <p:nvPr/>
          </p:nvSpPr>
          <p:spPr>
            <a:xfrm>
              <a:off x="3490700" y="2992739"/>
              <a:ext cx="2193864" cy="779276"/>
            </a:xfrm>
            <a:prstGeom prst="rect">
              <a:avLst/>
            </a:prstGeom>
            <a:solidFill>
              <a:srgbClr val="2C92D5"/>
            </a:solidFill>
          </p:spPr>
        </p:sp>
        <p:grpSp>
          <p:nvGrpSpPr>
            <p:cNvPr id="65" name="Group 22">
              <a:extLst>
                <a:ext uri="{FF2B5EF4-FFF2-40B4-BE49-F238E27FC236}">
                  <a16:creationId xmlns:a16="http://schemas.microsoft.com/office/drawing/2014/main" id="{EAF47D17-EAFD-4503-969F-0C1890C58410}"/>
                </a:ext>
              </a:extLst>
            </p:cNvPr>
            <p:cNvGrpSpPr/>
            <p:nvPr/>
          </p:nvGrpSpPr>
          <p:grpSpPr>
            <a:xfrm rot="13500000">
              <a:off x="5406988" y="3115521"/>
              <a:ext cx="551473" cy="533711"/>
              <a:chOff x="0" y="0"/>
              <a:chExt cx="6350000" cy="6339840"/>
            </a:xfrm>
          </p:grpSpPr>
          <p:sp>
            <p:nvSpPr>
              <p:cNvPr id="89" name="Freeform 23">
                <a:extLst>
                  <a:ext uri="{FF2B5EF4-FFF2-40B4-BE49-F238E27FC236}">
                    <a16:creationId xmlns:a16="http://schemas.microsoft.com/office/drawing/2014/main" id="{DFFA67BC-0B8E-4787-95F8-4AD2730F630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66" name="AutoShape 24">
              <a:extLst>
                <a:ext uri="{FF2B5EF4-FFF2-40B4-BE49-F238E27FC236}">
                  <a16:creationId xmlns:a16="http://schemas.microsoft.com/office/drawing/2014/main" id="{BAF9769E-C51C-443B-860A-66CF0A92AC73}"/>
                </a:ext>
              </a:extLst>
            </p:cNvPr>
            <p:cNvSpPr/>
            <p:nvPr/>
          </p:nvSpPr>
          <p:spPr>
            <a:xfrm>
              <a:off x="3490700" y="3787851"/>
              <a:ext cx="4943475" cy="779276"/>
            </a:xfrm>
            <a:prstGeom prst="rect">
              <a:avLst/>
            </a:prstGeom>
            <a:solidFill>
              <a:srgbClr val="13538A">
                <a:alpha val="29804"/>
              </a:srgbClr>
            </a:solidFill>
          </p:spPr>
        </p:sp>
        <p:sp>
          <p:nvSpPr>
            <p:cNvPr id="67" name="AutoShape 26">
              <a:extLst>
                <a:ext uri="{FF2B5EF4-FFF2-40B4-BE49-F238E27FC236}">
                  <a16:creationId xmlns:a16="http://schemas.microsoft.com/office/drawing/2014/main" id="{84243EA9-CD79-49C0-88A8-0943D92DC7D1}"/>
                </a:ext>
              </a:extLst>
            </p:cNvPr>
            <p:cNvSpPr/>
            <p:nvPr/>
          </p:nvSpPr>
          <p:spPr>
            <a:xfrm>
              <a:off x="3490700" y="3787851"/>
              <a:ext cx="2193864" cy="779276"/>
            </a:xfrm>
            <a:prstGeom prst="rect">
              <a:avLst/>
            </a:prstGeom>
            <a:solidFill>
              <a:srgbClr val="13538A"/>
            </a:solidFill>
          </p:spPr>
        </p:sp>
        <p:grpSp>
          <p:nvGrpSpPr>
            <p:cNvPr id="68" name="Group 27">
              <a:extLst>
                <a:ext uri="{FF2B5EF4-FFF2-40B4-BE49-F238E27FC236}">
                  <a16:creationId xmlns:a16="http://schemas.microsoft.com/office/drawing/2014/main" id="{C734557C-635F-46C8-8A93-C9427087D92F}"/>
                </a:ext>
              </a:extLst>
            </p:cNvPr>
            <p:cNvGrpSpPr/>
            <p:nvPr/>
          </p:nvGrpSpPr>
          <p:grpSpPr>
            <a:xfrm rot="13500000">
              <a:off x="5406988" y="3910634"/>
              <a:ext cx="551473" cy="533711"/>
              <a:chOff x="0" y="0"/>
              <a:chExt cx="6350000" cy="6339840"/>
            </a:xfrm>
          </p:grpSpPr>
          <p:sp>
            <p:nvSpPr>
              <p:cNvPr id="88" name="Freeform 28">
                <a:extLst>
                  <a:ext uri="{FF2B5EF4-FFF2-40B4-BE49-F238E27FC236}">
                    <a16:creationId xmlns:a16="http://schemas.microsoft.com/office/drawing/2014/main" id="{4B70FC82-B595-4913-B180-7105180B922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69" name="AutoShape 3">
              <a:extLst>
                <a:ext uri="{FF2B5EF4-FFF2-40B4-BE49-F238E27FC236}">
                  <a16:creationId xmlns:a16="http://schemas.microsoft.com/office/drawing/2014/main" id="{0EACBB40-CDB0-41A3-8CE6-B7B448170557}"/>
                </a:ext>
              </a:extLst>
            </p:cNvPr>
            <p:cNvSpPr/>
            <p:nvPr/>
          </p:nvSpPr>
          <p:spPr>
            <a:xfrm>
              <a:off x="3490700" y="614632"/>
              <a:ext cx="4943475" cy="779277"/>
            </a:xfrm>
            <a:prstGeom prst="rect">
              <a:avLst/>
            </a:prstGeom>
            <a:solidFill>
              <a:srgbClr val="86EAE9">
                <a:alpha val="29804"/>
              </a:srgbClr>
            </a:solidFill>
          </p:spPr>
        </p:sp>
        <p:sp>
          <p:nvSpPr>
            <p:cNvPr id="70" name="AutoShape 5">
              <a:extLst>
                <a:ext uri="{FF2B5EF4-FFF2-40B4-BE49-F238E27FC236}">
                  <a16:creationId xmlns:a16="http://schemas.microsoft.com/office/drawing/2014/main" id="{C78D9FE7-E0E3-4AA9-8949-E1A7F956361D}"/>
                </a:ext>
              </a:extLst>
            </p:cNvPr>
            <p:cNvSpPr/>
            <p:nvPr/>
          </p:nvSpPr>
          <p:spPr>
            <a:xfrm>
              <a:off x="3490700" y="614632"/>
              <a:ext cx="2193864" cy="779277"/>
            </a:xfrm>
            <a:prstGeom prst="rect">
              <a:avLst/>
            </a:prstGeom>
            <a:solidFill>
              <a:srgbClr val="86EAE9"/>
            </a:solidFill>
          </p:spPr>
        </p:sp>
        <p:grpSp>
          <p:nvGrpSpPr>
            <p:cNvPr id="71" name="Group 7">
              <a:extLst>
                <a:ext uri="{FF2B5EF4-FFF2-40B4-BE49-F238E27FC236}">
                  <a16:creationId xmlns:a16="http://schemas.microsoft.com/office/drawing/2014/main" id="{9219CB5C-8050-4B74-8E8F-57553E9D9996}"/>
                </a:ext>
              </a:extLst>
            </p:cNvPr>
            <p:cNvGrpSpPr/>
            <p:nvPr/>
          </p:nvGrpSpPr>
          <p:grpSpPr>
            <a:xfrm rot="13500000">
              <a:off x="5406988" y="737415"/>
              <a:ext cx="551473" cy="533711"/>
              <a:chOff x="0" y="0"/>
              <a:chExt cx="6350000" cy="6339840"/>
            </a:xfrm>
          </p:grpSpPr>
          <p:sp>
            <p:nvSpPr>
              <p:cNvPr id="87" name="Freeform 8">
                <a:extLst>
                  <a:ext uri="{FF2B5EF4-FFF2-40B4-BE49-F238E27FC236}">
                    <a16:creationId xmlns:a16="http://schemas.microsoft.com/office/drawing/2014/main" id="{7A8307C0-EF28-4A41-92D7-00198EB1817E}"/>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72" name="Group 29">
              <a:extLst>
                <a:ext uri="{FF2B5EF4-FFF2-40B4-BE49-F238E27FC236}">
                  <a16:creationId xmlns:a16="http://schemas.microsoft.com/office/drawing/2014/main" id="{7F7A9832-BE25-480C-8692-4462BC9D2CA1}"/>
                </a:ext>
              </a:extLst>
            </p:cNvPr>
            <p:cNvGrpSpPr/>
            <p:nvPr/>
          </p:nvGrpSpPr>
          <p:grpSpPr>
            <a:xfrm>
              <a:off x="3686221" y="639658"/>
              <a:ext cx="359619" cy="729224"/>
              <a:chOff x="0" y="0"/>
              <a:chExt cx="1044123" cy="2052334"/>
            </a:xfrm>
          </p:grpSpPr>
          <p:pic>
            <p:nvPicPr>
              <p:cNvPr id="85" name="Picture 30">
                <a:extLst>
                  <a:ext uri="{FF2B5EF4-FFF2-40B4-BE49-F238E27FC236}">
                    <a16:creationId xmlns:a16="http://schemas.microsoft.com/office/drawing/2014/main" id="{0C018CF1-6C45-4D5B-A79F-17B0F366412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6" name="TextBox 31">
                <a:extLst>
                  <a:ext uri="{FF2B5EF4-FFF2-40B4-BE49-F238E27FC236}">
                    <a16:creationId xmlns:a16="http://schemas.microsoft.com/office/drawing/2014/main" id="{2DC8B32B-B7F3-48D1-8D56-928655A8539F}"/>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rgbClr val="86EAE9"/>
                    </a:solidFill>
                    <a:latin typeface="Aileron Heavy"/>
                  </a:rPr>
                  <a:t>01</a:t>
                </a:r>
              </a:p>
            </p:txBody>
          </p:sp>
        </p:grpSp>
        <p:grpSp>
          <p:nvGrpSpPr>
            <p:cNvPr id="73" name="Group 33">
              <a:extLst>
                <a:ext uri="{FF2B5EF4-FFF2-40B4-BE49-F238E27FC236}">
                  <a16:creationId xmlns:a16="http://schemas.microsoft.com/office/drawing/2014/main" id="{AB410FED-A75E-4803-AAFB-193248319CF3}"/>
                </a:ext>
              </a:extLst>
            </p:cNvPr>
            <p:cNvGrpSpPr/>
            <p:nvPr/>
          </p:nvGrpSpPr>
          <p:grpSpPr>
            <a:xfrm>
              <a:off x="3686221" y="1428270"/>
              <a:ext cx="359619" cy="729224"/>
              <a:chOff x="0" y="0"/>
              <a:chExt cx="1044123" cy="2052334"/>
            </a:xfrm>
          </p:grpSpPr>
          <p:pic>
            <p:nvPicPr>
              <p:cNvPr id="83" name="Picture 34">
                <a:extLst>
                  <a:ext uri="{FF2B5EF4-FFF2-40B4-BE49-F238E27FC236}">
                    <a16:creationId xmlns:a16="http://schemas.microsoft.com/office/drawing/2014/main" id="{1089D342-94E3-4509-98F2-75544E007A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4" name="TextBox 35">
                <a:extLst>
                  <a:ext uri="{FF2B5EF4-FFF2-40B4-BE49-F238E27FC236}">
                    <a16:creationId xmlns:a16="http://schemas.microsoft.com/office/drawing/2014/main" id="{1373B02D-7E26-4EE1-9B1C-6DC91E05CA89}"/>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02</a:t>
                </a:r>
              </a:p>
            </p:txBody>
          </p:sp>
        </p:grpSp>
        <p:grpSp>
          <p:nvGrpSpPr>
            <p:cNvPr id="74" name="Group 37">
              <a:extLst>
                <a:ext uri="{FF2B5EF4-FFF2-40B4-BE49-F238E27FC236}">
                  <a16:creationId xmlns:a16="http://schemas.microsoft.com/office/drawing/2014/main" id="{386C869B-50D7-40CA-B0D8-CC13D7B7D316}"/>
                </a:ext>
              </a:extLst>
            </p:cNvPr>
            <p:cNvGrpSpPr/>
            <p:nvPr/>
          </p:nvGrpSpPr>
          <p:grpSpPr>
            <a:xfrm>
              <a:off x="3686221" y="2225063"/>
              <a:ext cx="359619" cy="729224"/>
              <a:chOff x="0" y="0"/>
              <a:chExt cx="1044123" cy="2052334"/>
            </a:xfrm>
          </p:grpSpPr>
          <p:pic>
            <p:nvPicPr>
              <p:cNvPr id="81" name="Picture 38">
                <a:extLst>
                  <a:ext uri="{FF2B5EF4-FFF2-40B4-BE49-F238E27FC236}">
                    <a16:creationId xmlns:a16="http://schemas.microsoft.com/office/drawing/2014/main" id="{4472D049-D0E7-4BD5-B125-BE3945E364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2" name="TextBox 39">
                <a:extLst>
                  <a:ext uri="{FF2B5EF4-FFF2-40B4-BE49-F238E27FC236}">
                    <a16:creationId xmlns:a16="http://schemas.microsoft.com/office/drawing/2014/main" id="{54D71FCF-83ED-4A55-8412-32D9869E0947}"/>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03</a:t>
                </a:r>
              </a:p>
            </p:txBody>
          </p:sp>
        </p:grpSp>
        <p:grpSp>
          <p:nvGrpSpPr>
            <p:cNvPr id="75" name="Group 74">
              <a:extLst>
                <a:ext uri="{FF2B5EF4-FFF2-40B4-BE49-F238E27FC236}">
                  <a16:creationId xmlns:a16="http://schemas.microsoft.com/office/drawing/2014/main" id="{BD911274-2EE6-41A7-AD6F-54B49916C976}"/>
                </a:ext>
              </a:extLst>
            </p:cNvPr>
            <p:cNvGrpSpPr/>
            <p:nvPr/>
          </p:nvGrpSpPr>
          <p:grpSpPr>
            <a:xfrm>
              <a:off x="3686221" y="3017765"/>
              <a:ext cx="359619" cy="729224"/>
              <a:chOff x="0" y="0"/>
              <a:chExt cx="1044123" cy="2052334"/>
            </a:xfrm>
          </p:grpSpPr>
          <p:pic>
            <p:nvPicPr>
              <p:cNvPr id="79" name="Picture 42">
                <a:extLst>
                  <a:ext uri="{FF2B5EF4-FFF2-40B4-BE49-F238E27FC236}">
                    <a16:creationId xmlns:a16="http://schemas.microsoft.com/office/drawing/2014/main" id="{3A171F1A-F0CD-485D-BB71-AA9A14E1C3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0" name="TextBox 43">
                <a:extLst>
                  <a:ext uri="{FF2B5EF4-FFF2-40B4-BE49-F238E27FC236}">
                    <a16:creationId xmlns:a16="http://schemas.microsoft.com/office/drawing/2014/main" id="{B35A2DA0-9984-4F34-8272-104B4C84E21B}"/>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04</a:t>
                </a:r>
              </a:p>
            </p:txBody>
          </p:sp>
        </p:grpSp>
        <p:grpSp>
          <p:nvGrpSpPr>
            <p:cNvPr id="76" name="Group 45">
              <a:extLst>
                <a:ext uri="{FF2B5EF4-FFF2-40B4-BE49-F238E27FC236}">
                  <a16:creationId xmlns:a16="http://schemas.microsoft.com/office/drawing/2014/main" id="{5F2B94E0-B258-4CDB-9EBC-401D214D810B}"/>
                </a:ext>
              </a:extLst>
            </p:cNvPr>
            <p:cNvGrpSpPr/>
            <p:nvPr/>
          </p:nvGrpSpPr>
          <p:grpSpPr>
            <a:xfrm>
              <a:off x="3686221" y="3812878"/>
              <a:ext cx="359619" cy="729224"/>
              <a:chOff x="0" y="0"/>
              <a:chExt cx="1044123" cy="2052334"/>
            </a:xfrm>
          </p:grpSpPr>
          <p:pic>
            <p:nvPicPr>
              <p:cNvPr id="77" name="Picture 46">
                <a:extLst>
                  <a:ext uri="{FF2B5EF4-FFF2-40B4-BE49-F238E27FC236}">
                    <a16:creationId xmlns:a16="http://schemas.microsoft.com/office/drawing/2014/main" id="{D4584C8E-C2DB-4B12-9AB7-A489504222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78" name="TextBox 47">
                <a:extLst>
                  <a:ext uri="{FF2B5EF4-FFF2-40B4-BE49-F238E27FC236}">
                    <a16:creationId xmlns:a16="http://schemas.microsoft.com/office/drawing/2014/main" id="{676F3C91-903A-4353-B799-0936A660472E}"/>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05</a:t>
                </a:r>
              </a:p>
            </p:txBody>
          </p:sp>
        </p:grpSp>
      </p:grpSp>
      <p:sp>
        <p:nvSpPr>
          <p:cNvPr id="3" name="Date Placeholder 2">
            <a:extLst>
              <a:ext uri="{FF2B5EF4-FFF2-40B4-BE49-F238E27FC236}">
                <a16:creationId xmlns:a16="http://schemas.microsoft.com/office/drawing/2014/main" id="{D0DC07CE-A8BE-45B7-9699-2C3186B53B08}"/>
              </a:ext>
            </a:extLst>
          </p:cNvPr>
          <p:cNvSpPr>
            <a:spLocks noGrp="1"/>
          </p:cNvSpPr>
          <p:nvPr>
            <p:ph type="dt" sz="half" idx="10"/>
          </p:nvPr>
        </p:nvSpPr>
        <p:spPr/>
        <p:txBody>
          <a:bodyPr/>
          <a:lstStyle/>
          <a:p>
            <a:r>
              <a:rPr lang="en-US"/>
              <a:t>2023</a:t>
            </a:r>
            <a:endParaRPr lang="en-IN"/>
          </a:p>
        </p:txBody>
      </p:sp>
      <p:sp>
        <p:nvSpPr>
          <p:cNvPr id="4" name="Footer Placeholder 3">
            <a:extLst>
              <a:ext uri="{FF2B5EF4-FFF2-40B4-BE49-F238E27FC236}">
                <a16:creationId xmlns:a16="http://schemas.microsoft.com/office/drawing/2014/main" id="{B33652B5-CAD7-4BEE-8AB6-C7568F3322BB}"/>
              </a:ext>
            </a:extLst>
          </p:cNvPr>
          <p:cNvSpPr>
            <a:spLocks noGrp="1"/>
          </p:cNvSpPr>
          <p:nvPr>
            <p:ph type="ftr" sz="quarter" idx="11"/>
          </p:nvPr>
        </p:nvSpPr>
        <p:spPr/>
        <p:txBody>
          <a:bodyPr/>
          <a:lstStyle/>
          <a:p>
            <a:r>
              <a:rPr lang="en-IN"/>
              <a:t>AI &amp; Generative AI</a:t>
            </a:r>
          </a:p>
        </p:txBody>
      </p:sp>
      <p:sp>
        <p:nvSpPr>
          <p:cNvPr id="5" name="Slide Number Placeholder 4">
            <a:extLst>
              <a:ext uri="{FF2B5EF4-FFF2-40B4-BE49-F238E27FC236}">
                <a16:creationId xmlns:a16="http://schemas.microsoft.com/office/drawing/2014/main" id="{553ECBB4-68B0-4F22-A019-CAE7412A61BD}"/>
              </a:ext>
            </a:extLst>
          </p:cNvPr>
          <p:cNvSpPr>
            <a:spLocks noGrp="1"/>
          </p:cNvSpPr>
          <p:nvPr>
            <p:ph type="sldNum" sz="quarter" idx="12"/>
          </p:nvPr>
        </p:nvSpPr>
        <p:spPr/>
        <p:txBody>
          <a:bodyPr/>
          <a:lstStyle/>
          <a:p>
            <a:fld id="{EE0EC48F-D938-4874-8764-17DC57D59EAD}" type="slidenum">
              <a:rPr lang="en-IN" smtClean="0"/>
              <a:t>‹#›</a:t>
            </a:fld>
            <a:endParaRPr lang="en-IN"/>
          </a:p>
        </p:txBody>
      </p:sp>
      <p:sp>
        <p:nvSpPr>
          <p:cNvPr id="6" name="Google Shape;28;p4">
            <a:extLst>
              <a:ext uri="{FF2B5EF4-FFF2-40B4-BE49-F238E27FC236}">
                <a16:creationId xmlns:a16="http://schemas.microsoft.com/office/drawing/2014/main" id="{CD7E5962-3CC9-46B0-AE4D-5D804B2F882D}"/>
              </a:ext>
            </a:extLst>
          </p:cNvPr>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29;p4">
            <a:extLst>
              <a:ext uri="{FF2B5EF4-FFF2-40B4-BE49-F238E27FC236}">
                <a16:creationId xmlns:a16="http://schemas.microsoft.com/office/drawing/2014/main" id="{912D23AF-6C38-42BD-BE6C-20EE447DDAD0}"/>
              </a:ext>
            </a:extLst>
          </p:cNvPr>
          <p:cNvSpPr/>
          <p:nvPr/>
        </p:nvSpPr>
        <p:spPr>
          <a:xfrm>
            <a:off x="16963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TextBox 7">
            <a:extLst>
              <a:ext uri="{FF2B5EF4-FFF2-40B4-BE49-F238E27FC236}">
                <a16:creationId xmlns:a16="http://schemas.microsoft.com/office/drawing/2014/main" id="{A4467777-A9D7-420E-B823-D7824D29BF14}"/>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grpSp>
        <p:nvGrpSpPr>
          <p:cNvPr id="9" name="Group 8">
            <a:extLst>
              <a:ext uri="{FF2B5EF4-FFF2-40B4-BE49-F238E27FC236}">
                <a16:creationId xmlns:a16="http://schemas.microsoft.com/office/drawing/2014/main" id="{F8A2A4E7-73AA-4B26-ABBF-BCA0E91D622E}"/>
              </a:ext>
            </a:extLst>
          </p:cNvPr>
          <p:cNvGrpSpPr/>
          <p:nvPr/>
        </p:nvGrpSpPr>
        <p:grpSpPr>
          <a:xfrm>
            <a:off x="4629798" y="1080491"/>
            <a:ext cx="6902733" cy="5098903"/>
            <a:chOff x="3490700" y="614632"/>
            <a:chExt cx="4943475" cy="3952495"/>
          </a:xfrm>
        </p:grpSpPr>
        <p:sp>
          <p:nvSpPr>
            <p:cNvPr id="10" name="AutoShape 9">
              <a:extLst>
                <a:ext uri="{FF2B5EF4-FFF2-40B4-BE49-F238E27FC236}">
                  <a16:creationId xmlns:a16="http://schemas.microsoft.com/office/drawing/2014/main" id="{DF23899F-EA72-4360-A5E4-C7F0C4D413D2}"/>
                </a:ext>
              </a:extLst>
            </p:cNvPr>
            <p:cNvSpPr/>
            <p:nvPr/>
          </p:nvSpPr>
          <p:spPr>
            <a:xfrm>
              <a:off x="3490700" y="1407334"/>
              <a:ext cx="4943475" cy="779276"/>
            </a:xfrm>
            <a:prstGeom prst="rect">
              <a:avLst/>
            </a:prstGeom>
            <a:solidFill>
              <a:srgbClr val="3EDAD8">
                <a:alpha val="29804"/>
              </a:srgbClr>
            </a:solidFill>
          </p:spPr>
        </p:sp>
        <p:sp>
          <p:nvSpPr>
            <p:cNvPr id="11" name="AutoShape 11">
              <a:extLst>
                <a:ext uri="{FF2B5EF4-FFF2-40B4-BE49-F238E27FC236}">
                  <a16:creationId xmlns:a16="http://schemas.microsoft.com/office/drawing/2014/main" id="{FF9BDC49-5B18-449B-8695-90A116FD6814}"/>
                </a:ext>
              </a:extLst>
            </p:cNvPr>
            <p:cNvSpPr/>
            <p:nvPr/>
          </p:nvSpPr>
          <p:spPr>
            <a:xfrm>
              <a:off x="3490700" y="1407334"/>
              <a:ext cx="2193864" cy="779276"/>
            </a:xfrm>
            <a:prstGeom prst="rect">
              <a:avLst/>
            </a:prstGeom>
            <a:solidFill>
              <a:srgbClr val="3EDAD8"/>
            </a:solidFill>
          </p:spPr>
        </p:sp>
        <p:grpSp>
          <p:nvGrpSpPr>
            <p:cNvPr id="12" name="Group 12">
              <a:extLst>
                <a:ext uri="{FF2B5EF4-FFF2-40B4-BE49-F238E27FC236}">
                  <a16:creationId xmlns:a16="http://schemas.microsoft.com/office/drawing/2014/main" id="{9953EEE7-CC41-4E6F-A72A-6FA563A9181F}"/>
                </a:ext>
              </a:extLst>
            </p:cNvPr>
            <p:cNvGrpSpPr/>
            <p:nvPr/>
          </p:nvGrpSpPr>
          <p:grpSpPr>
            <a:xfrm rot="13500000">
              <a:off x="5394002" y="1529603"/>
              <a:ext cx="551473" cy="533711"/>
              <a:chOff x="109920" y="-104766"/>
              <a:chExt cx="6350000" cy="6339840"/>
            </a:xfrm>
          </p:grpSpPr>
          <p:sp>
            <p:nvSpPr>
              <p:cNvPr id="44" name="Freeform 13">
                <a:extLst>
                  <a:ext uri="{FF2B5EF4-FFF2-40B4-BE49-F238E27FC236}">
                    <a16:creationId xmlns:a16="http://schemas.microsoft.com/office/drawing/2014/main" id="{6FC72474-5D23-4380-B5D2-477434FA6FB4}"/>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3" name="AutoShape 14">
              <a:extLst>
                <a:ext uri="{FF2B5EF4-FFF2-40B4-BE49-F238E27FC236}">
                  <a16:creationId xmlns:a16="http://schemas.microsoft.com/office/drawing/2014/main" id="{4A6DFC01-8A72-4F38-A9AC-9CE0FEC0C3DA}"/>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14" name="AutoShape 16">
              <a:extLst>
                <a:ext uri="{FF2B5EF4-FFF2-40B4-BE49-F238E27FC236}">
                  <a16:creationId xmlns:a16="http://schemas.microsoft.com/office/drawing/2014/main" id="{8135AA6E-FA96-4CCA-ACC6-DD300160A499}"/>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15" name="Group 17">
              <a:extLst>
                <a:ext uri="{FF2B5EF4-FFF2-40B4-BE49-F238E27FC236}">
                  <a16:creationId xmlns:a16="http://schemas.microsoft.com/office/drawing/2014/main" id="{86676534-1D78-46F1-A9E8-074DC8651AD4}"/>
                </a:ext>
              </a:extLst>
            </p:cNvPr>
            <p:cNvGrpSpPr/>
            <p:nvPr/>
          </p:nvGrpSpPr>
          <p:grpSpPr>
            <a:xfrm rot="13500000">
              <a:off x="5394002" y="2322305"/>
              <a:ext cx="551473" cy="533711"/>
              <a:chOff x="109920" y="-104766"/>
              <a:chExt cx="6350000" cy="6339840"/>
            </a:xfrm>
          </p:grpSpPr>
          <p:sp>
            <p:nvSpPr>
              <p:cNvPr id="43" name="Freeform 18">
                <a:extLst>
                  <a:ext uri="{FF2B5EF4-FFF2-40B4-BE49-F238E27FC236}">
                    <a16:creationId xmlns:a16="http://schemas.microsoft.com/office/drawing/2014/main" id="{05EA956C-CF4C-49E3-B96C-DD708530FA98}"/>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6" name="AutoShape 19">
              <a:extLst>
                <a:ext uri="{FF2B5EF4-FFF2-40B4-BE49-F238E27FC236}">
                  <a16:creationId xmlns:a16="http://schemas.microsoft.com/office/drawing/2014/main" id="{86096E7E-3112-4007-AC15-27C6EF166C3E}"/>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17" name="AutoShape 21">
              <a:extLst>
                <a:ext uri="{FF2B5EF4-FFF2-40B4-BE49-F238E27FC236}">
                  <a16:creationId xmlns:a16="http://schemas.microsoft.com/office/drawing/2014/main" id="{625E5E7E-D5A0-4D9A-B8FB-1E6DCBA127B9}"/>
                </a:ext>
              </a:extLst>
            </p:cNvPr>
            <p:cNvSpPr/>
            <p:nvPr/>
          </p:nvSpPr>
          <p:spPr>
            <a:xfrm>
              <a:off x="3490700" y="2992739"/>
              <a:ext cx="2193864" cy="779276"/>
            </a:xfrm>
            <a:prstGeom prst="rect">
              <a:avLst/>
            </a:prstGeom>
            <a:solidFill>
              <a:srgbClr val="2C92D5"/>
            </a:solidFill>
          </p:spPr>
        </p:sp>
        <p:grpSp>
          <p:nvGrpSpPr>
            <p:cNvPr id="18" name="Group 22">
              <a:extLst>
                <a:ext uri="{FF2B5EF4-FFF2-40B4-BE49-F238E27FC236}">
                  <a16:creationId xmlns:a16="http://schemas.microsoft.com/office/drawing/2014/main" id="{4061895C-F391-4817-BF3F-8E50C2FECBEA}"/>
                </a:ext>
              </a:extLst>
            </p:cNvPr>
            <p:cNvGrpSpPr/>
            <p:nvPr/>
          </p:nvGrpSpPr>
          <p:grpSpPr>
            <a:xfrm rot="13500000">
              <a:off x="5394002" y="3115007"/>
              <a:ext cx="551473" cy="533711"/>
              <a:chOff x="109920" y="-104766"/>
              <a:chExt cx="6350000" cy="6339840"/>
            </a:xfrm>
          </p:grpSpPr>
          <p:sp>
            <p:nvSpPr>
              <p:cNvPr id="42" name="Freeform 23">
                <a:extLst>
                  <a:ext uri="{FF2B5EF4-FFF2-40B4-BE49-F238E27FC236}">
                    <a16:creationId xmlns:a16="http://schemas.microsoft.com/office/drawing/2014/main" id="{8FF436F2-20EF-448D-8B87-B31FE3FB5D6A}"/>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19" name="AutoShape 24">
              <a:extLst>
                <a:ext uri="{FF2B5EF4-FFF2-40B4-BE49-F238E27FC236}">
                  <a16:creationId xmlns:a16="http://schemas.microsoft.com/office/drawing/2014/main" id="{80C06343-2DFC-41E8-8203-714082E12736}"/>
                </a:ext>
              </a:extLst>
            </p:cNvPr>
            <p:cNvSpPr/>
            <p:nvPr/>
          </p:nvSpPr>
          <p:spPr>
            <a:xfrm>
              <a:off x="3490700" y="3787851"/>
              <a:ext cx="4943475" cy="779276"/>
            </a:xfrm>
            <a:prstGeom prst="rect">
              <a:avLst/>
            </a:prstGeom>
            <a:solidFill>
              <a:srgbClr val="13538A">
                <a:alpha val="29804"/>
              </a:srgbClr>
            </a:solidFill>
          </p:spPr>
        </p:sp>
        <p:sp>
          <p:nvSpPr>
            <p:cNvPr id="20" name="AutoShape 26">
              <a:extLst>
                <a:ext uri="{FF2B5EF4-FFF2-40B4-BE49-F238E27FC236}">
                  <a16:creationId xmlns:a16="http://schemas.microsoft.com/office/drawing/2014/main" id="{D5A91417-9FDE-4ED5-A136-088C8F6BE3AC}"/>
                </a:ext>
              </a:extLst>
            </p:cNvPr>
            <p:cNvSpPr/>
            <p:nvPr/>
          </p:nvSpPr>
          <p:spPr>
            <a:xfrm>
              <a:off x="3490700" y="3787851"/>
              <a:ext cx="2193864" cy="779276"/>
            </a:xfrm>
            <a:prstGeom prst="rect">
              <a:avLst/>
            </a:prstGeom>
            <a:solidFill>
              <a:srgbClr val="13538A"/>
            </a:solidFill>
          </p:spPr>
        </p:sp>
        <p:grpSp>
          <p:nvGrpSpPr>
            <p:cNvPr id="21" name="Group 27">
              <a:extLst>
                <a:ext uri="{FF2B5EF4-FFF2-40B4-BE49-F238E27FC236}">
                  <a16:creationId xmlns:a16="http://schemas.microsoft.com/office/drawing/2014/main" id="{DB7D9D60-A5B3-4DE6-93CB-03DD27B1DA15}"/>
                </a:ext>
              </a:extLst>
            </p:cNvPr>
            <p:cNvGrpSpPr/>
            <p:nvPr/>
          </p:nvGrpSpPr>
          <p:grpSpPr>
            <a:xfrm rot="13500000">
              <a:off x="5394002" y="3910120"/>
              <a:ext cx="551473" cy="533711"/>
              <a:chOff x="109920" y="-104766"/>
              <a:chExt cx="6350000" cy="6339840"/>
            </a:xfrm>
          </p:grpSpPr>
          <p:sp>
            <p:nvSpPr>
              <p:cNvPr id="41" name="Freeform 28">
                <a:extLst>
                  <a:ext uri="{FF2B5EF4-FFF2-40B4-BE49-F238E27FC236}">
                    <a16:creationId xmlns:a16="http://schemas.microsoft.com/office/drawing/2014/main" id="{4E4E5125-FD5A-48FA-B69C-45E5194E4733}"/>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22" name="AutoShape 3">
              <a:extLst>
                <a:ext uri="{FF2B5EF4-FFF2-40B4-BE49-F238E27FC236}">
                  <a16:creationId xmlns:a16="http://schemas.microsoft.com/office/drawing/2014/main" id="{45D978E8-8A45-41B8-A5BE-876C58C144D8}"/>
                </a:ext>
              </a:extLst>
            </p:cNvPr>
            <p:cNvSpPr/>
            <p:nvPr/>
          </p:nvSpPr>
          <p:spPr>
            <a:xfrm>
              <a:off x="3490700" y="614632"/>
              <a:ext cx="4943475" cy="779277"/>
            </a:xfrm>
            <a:prstGeom prst="rect">
              <a:avLst/>
            </a:prstGeom>
            <a:solidFill>
              <a:srgbClr val="86EAE9">
                <a:alpha val="29804"/>
              </a:srgbClr>
            </a:solidFill>
          </p:spPr>
        </p:sp>
        <p:sp>
          <p:nvSpPr>
            <p:cNvPr id="23" name="AutoShape 5">
              <a:extLst>
                <a:ext uri="{FF2B5EF4-FFF2-40B4-BE49-F238E27FC236}">
                  <a16:creationId xmlns:a16="http://schemas.microsoft.com/office/drawing/2014/main" id="{AEBE658B-B4FF-4DF0-8418-0CE597737FE0}"/>
                </a:ext>
              </a:extLst>
            </p:cNvPr>
            <p:cNvSpPr/>
            <p:nvPr/>
          </p:nvSpPr>
          <p:spPr>
            <a:xfrm>
              <a:off x="3490700" y="614632"/>
              <a:ext cx="2193864" cy="779277"/>
            </a:xfrm>
            <a:prstGeom prst="rect">
              <a:avLst/>
            </a:prstGeom>
            <a:solidFill>
              <a:srgbClr val="86EAE9"/>
            </a:solidFill>
          </p:spPr>
        </p:sp>
        <p:grpSp>
          <p:nvGrpSpPr>
            <p:cNvPr id="24" name="Group 7">
              <a:extLst>
                <a:ext uri="{FF2B5EF4-FFF2-40B4-BE49-F238E27FC236}">
                  <a16:creationId xmlns:a16="http://schemas.microsoft.com/office/drawing/2014/main" id="{E9976ED5-2679-4770-9671-29BE3EF8064D}"/>
                </a:ext>
              </a:extLst>
            </p:cNvPr>
            <p:cNvGrpSpPr/>
            <p:nvPr/>
          </p:nvGrpSpPr>
          <p:grpSpPr>
            <a:xfrm rot="13500000">
              <a:off x="5400495" y="737158"/>
              <a:ext cx="551473" cy="533711"/>
              <a:chOff x="54960" y="-52383"/>
              <a:chExt cx="6350000" cy="6339840"/>
            </a:xfrm>
          </p:grpSpPr>
          <p:sp>
            <p:nvSpPr>
              <p:cNvPr id="40" name="Freeform 8">
                <a:extLst>
                  <a:ext uri="{FF2B5EF4-FFF2-40B4-BE49-F238E27FC236}">
                    <a16:creationId xmlns:a16="http://schemas.microsoft.com/office/drawing/2014/main" id="{D0021416-F02F-483D-8CF4-42F3560E4085}"/>
                  </a:ext>
                </a:extLst>
              </p:cNvPr>
              <p:cNvSpPr/>
              <p:nvPr/>
            </p:nvSpPr>
            <p:spPr>
              <a:xfrm>
                <a:off x="54960" y="-52383"/>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25" name="Group 29">
              <a:extLst>
                <a:ext uri="{FF2B5EF4-FFF2-40B4-BE49-F238E27FC236}">
                  <a16:creationId xmlns:a16="http://schemas.microsoft.com/office/drawing/2014/main" id="{FDCF12DE-8CDF-417B-BA8C-81759CA439FC}"/>
                </a:ext>
              </a:extLst>
            </p:cNvPr>
            <p:cNvGrpSpPr/>
            <p:nvPr/>
          </p:nvGrpSpPr>
          <p:grpSpPr>
            <a:xfrm>
              <a:off x="3686221" y="639658"/>
              <a:ext cx="359619" cy="729224"/>
              <a:chOff x="0" y="0"/>
              <a:chExt cx="1044123" cy="2052334"/>
            </a:xfrm>
          </p:grpSpPr>
          <p:pic>
            <p:nvPicPr>
              <p:cNvPr id="38" name="Picture 30">
                <a:extLst>
                  <a:ext uri="{FF2B5EF4-FFF2-40B4-BE49-F238E27FC236}">
                    <a16:creationId xmlns:a16="http://schemas.microsoft.com/office/drawing/2014/main" id="{22275676-21EF-40E0-9DC2-1D4CD0298A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9" name="TextBox 31">
                <a:extLst>
                  <a:ext uri="{FF2B5EF4-FFF2-40B4-BE49-F238E27FC236}">
                    <a16:creationId xmlns:a16="http://schemas.microsoft.com/office/drawing/2014/main" id="{ED14F621-4170-4003-ADD9-60E0029AD888}"/>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chemeClr val="tx2">
                        <a:lumMod val="50000"/>
                      </a:schemeClr>
                    </a:solidFill>
                    <a:latin typeface="Aileron Heavy"/>
                  </a:rPr>
                  <a:t>01</a:t>
                </a:r>
              </a:p>
            </p:txBody>
          </p:sp>
        </p:grpSp>
        <p:grpSp>
          <p:nvGrpSpPr>
            <p:cNvPr id="26" name="Group 33">
              <a:extLst>
                <a:ext uri="{FF2B5EF4-FFF2-40B4-BE49-F238E27FC236}">
                  <a16:creationId xmlns:a16="http://schemas.microsoft.com/office/drawing/2014/main" id="{0635C17B-973F-4880-9AE2-2158F729E562}"/>
                </a:ext>
              </a:extLst>
            </p:cNvPr>
            <p:cNvGrpSpPr/>
            <p:nvPr/>
          </p:nvGrpSpPr>
          <p:grpSpPr>
            <a:xfrm>
              <a:off x="3686221" y="1428270"/>
              <a:ext cx="359619" cy="729224"/>
              <a:chOff x="0" y="0"/>
              <a:chExt cx="1044123" cy="2052334"/>
            </a:xfrm>
          </p:grpSpPr>
          <p:pic>
            <p:nvPicPr>
              <p:cNvPr id="36" name="Picture 34">
                <a:extLst>
                  <a:ext uri="{FF2B5EF4-FFF2-40B4-BE49-F238E27FC236}">
                    <a16:creationId xmlns:a16="http://schemas.microsoft.com/office/drawing/2014/main" id="{55F18BAA-6DF1-4A5E-AA53-396DE41A39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7" name="TextBox 35">
                <a:extLst>
                  <a:ext uri="{FF2B5EF4-FFF2-40B4-BE49-F238E27FC236}">
                    <a16:creationId xmlns:a16="http://schemas.microsoft.com/office/drawing/2014/main" id="{5039DE0C-E8BA-4D66-A5EB-50438753EB53}"/>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02</a:t>
                </a:r>
              </a:p>
            </p:txBody>
          </p:sp>
        </p:grpSp>
        <p:grpSp>
          <p:nvGrpSpPr>
            <p:cNvPr id="27" name="Group 37">
              <a:extLst>
                <a:ext uri="{FF2B5EF4-FFF2-40B4-BE49-F238E27FC236}">
                  <a16:creationId xmlns:a16="http://schemas.microsoft.com/office/drawing/2014/main" id="{A52F7572-13EC-4290-8873-C2566E9DF12A}"/>
                </a:ext>
              </a:extLst>
            </p:cNvPr>
            <p:cNvGrpSpPr/>
            <p:nvPr/>
          </p:nvGrpSpPr>
          <p:grpSpPr>
            <a:xfrm>
              <a:off x="3686221" y="2225063"/>
              <a:ext cx="359619" cy="729224"/>
              <a:chOff x="0" y="0"/>
              <a:chExt cx="1044123" cy="2052334"/>
            </a:xfrm>
          </p:grpSpPr>
          <p:pic>
            <p:nvPicPr>
              <p:cNvPr id="34" name="Picture 38">
                <a:extLst>
                  <a:ext uri="{FF2B5EF4-FFF2-40B4-BE49-F238E27FC236}">
                    <a16:creationId xmlns:a16="http://schemas.microsoft.com/office/drawing/2014/main" id="{34CC6153-E204-4A3B-840D-10DCA89D52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9">
                <a:extLst>
                  <a:ext uri="{FF2B5EF4-FFF2-40B4-BE49-F238E27FC236}">
                    <a16:creationId xmlns:a16="http://schemas.microsoft.com/office/drawing/2014/main" id="{0E4F43A1-1437-4908-93C7-16F34C5F8506}"/>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03</a:t>
                </a:r>
              </a:p>
            </p:txBody>
          </p:sp>
        </p:grpSp>
        <p:grpSp>
          <p:nvGrpSpPr>
            <p:cNvPr id="28" name="Group 27">
              <a:extLst>
                <a:ext uri="{FF2B5EF4-FFF2-40B4-BE49-F238E27FC236}">
                  <a16:creationId xmlns:a16="http://schemas.microsoft.com/office/drawing/2014/main" id="{3096E0A6-C6BE-4674-AB13-D364B9200C75}"/>
                </a:ext>
              </a:extLst>
            </p:cNvPr>
            <p:cNvGrpSpPr/>
            <p:nvPr/>
          </p:nvGrpSpPr>
          <p:grpSpPr>
            <a:xfrm>
              <a:off x="3686221" y="3017765"/>
              <a:ext cx="359619" cy="729224"/>
              <a:chOff x="0" y="0"/>
              <a:chExt cx="1044123" cy="2052334"/>
            </a:xfrm>
          </p:grpSpPr>
          <p:pic>
            <p:nvPicPr>
              <p:cNvPr id="32" name="Picture 42">
                <a:extLst>
                  <a:ext uri="{FF2B5EF4-FFF2-40B4-BE49-F238E27FC236}">
                    <a16:creationId xmlns:a16="http://schemas.microsoft.com/office/drawing/2014/main" id="{38944BFF-3812-47A9-8435-994EC50FDC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3" name="TextBox 43">
                <a:extLst>
                  <a:ext uri="{FF2B5EF4-FFF2-40B4-BE49-F238E27FC236}">
                    <a16:creationId xmlns:a16="http://schemas.microsoft.com/office/drawing/2014/main" id="{E3256BD6-0248-44CA-BB60-51CBF477D5F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04</a:t>
                </a:r>
              </a:p>
            </p:txBody>
          </p:sp>
        </p:grpSp>
        <p:grpSp>
          <p:nvGrpSpPr>
            <p:cNvPr id="29" name="Group 45">
              <a:extLst>
                <a:ext uri="{FF2B5EF4-FFF2-40B4-BE49-F238E27FC236}">
                  <a16:creationId xmlns:a16="http://schemas.microsoft.com/office/drawing/2014/main" id="{0CEE95E6-2264-49DC-8D8C-02DD266C101B}"/>
                </a:ext>
              </a:extLst>
            </p:cNvPr>
            <p:cNvGrpSpPr/>
            <p:nvPr/>
          </p:nvGrpSpPr>
          <p:grpSpPr>
            <a:xfrm>
              <a:off x="3686221" y="3812878"/>
              <a:ext cx="359619" cy="729224"/>
              <a:chOff x="0" y="0"/>
              <a:chExt cx="1044123" cy="2052334"/>
            </a:xfrm>
          </p:grpSpPr>
          <p:pic>
            <p:nvPicPr>
              <p:cNvPr id="30" name="Picture 46">
                <a:extLst>
                  <a:ext uri="{FF2B5EF4-FFF2-40B4-BE49-F238E27FC236}">
                    <a16:creationId xmlns:a16="http://schemas.microsoft.com/office/drawing/2014/main" id="{DCB1CE85-4C8A-48A5-A048-27A1CE6560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1" name="TextBox 47">
                <a:extLst>
                  <a:ext uri="{FF2B5EF4-FFF2-40B4-BE49-F238E27FC236}">
                    <a16:creationId xmlns:a16="http://schemas.microsoft.com/office/drawing/2014/main" id="{923BE2C2-19C5-48DB-AB9B-2A7001F52EE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05</a:t>
                </a:r>
              </a:p>
            </p:txBody>
          </p:sp>
        </p:grpSp>
      </p:grpSp>
      <p:sp>
        <p:nvSpPr>
          <p:cNvPr id="45" name="Text Placeholder 3">
            <a:extLst>
              <a:ext uri="{FF2B5EF4-FFF2-40B4-BE49-F238E27FC236}">
                <a16:creationId xmlns:a16="http://schemas.microsoft.com/office/drawing/2014/main" id="{1E19EF42-2C3A-4383-B7AE-39F7121133AF}"/>
              </a:ext>
            </a:extLst>
          </p:cNvPr>
          <p:cNvSpPr>
            <a:spLocks noGrp="1"/>
          </p:cNvSpPr>
          <p:nvPr>
            <p:ph type="body" sz="quarter" idx="13" hasCustomPrompt="1"/>
          </p:nvPr>
        </p:nvSpPr>
        <p:spPr>
          <a:xfrm>
            <a:off x="5534547" y="1327351"/>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SECTION1</a:t>
            </a:r>
            <a:endParaRPr lang="en-IN"/>
          </a:p>
        </p:txBody>
      </p:sp>
      <p:sp>
        <p:nvSpPr>
          <p:cNvPr id="46" name="Text Placeholder 3">
            <a:extLst>
              <a:ext uri="{FF2B5EF4-FFF2-40B4-BE49-F238E27FC236}">
                <a16:creationId xmlns:a16="http://schemas.microsoft.com/office/drawing/2014/main" id="{1F665AD0-919C-4D62-A337-422E3C7E916D}"/>
              </a:ext>
            </a:extLst>
          </p:cNvPr>
          <p:cNvSpPr>
            <a:spLocks noGrp="1"/>
          </p:cNvSpPr>
          <p:nvPr>
            <p:ph type="body" sz="quarter" idx="14" hasCustomPrompt="1"/>
          </p:nvPr>
        </p:nvSpPr>
        <p:spPr>
          <a:xfrm>
            <a:off x="5533062" y="2365441"/>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SECTION2</a:t>
            </a:r>
            <a:endParaRPr lang="en-IN"/>
          </a:p>
        </p:txBody>
      </p:sp>
      <p:sp>
        <p:nvSpPr>
          <p:cNvPr id="47" name="Text Placeholder 3">
            <a:extLst>
              <a:ext uri="{FF2B5EF4-FFF2-40B4-BE49-F238E27FC236}">
                <a16:creationId xmlns:a16="http://schemas.microsoft.com/office/drawing/2014/main" id="{523D8BC0-C076-4D2C-864A-F9F78A0D018F}"/>
              </a:ext>
            </a:extLst>
          </p:cNvPr>
          <p:cNvSpPr>
            <a:spLocks noGrp="1"/>
          </p:cNvSpPr>
          <p:nvPr>
            <p:ph type="body" sz="quarter" idx="15" hasCustomPrompt="1"/>
          </p:nvPr>
        </p:nvSpPr>
        <p:spPr>
          <a:xfrm>
            <a:off x="5534547" y="3394505"/>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SECTION3</a:t>
            </a:r>
            <a:endParaRPr lang="en-IN"/>
          </a:p>
        </p:txBody>
      </p:sp>
      <p:sp>
        <p:nvSpPr>
          <p:cNvPr id="48" name="Text Placeholder 3">
            <a:extLst>
              <a:ext uri="{FF2B5EF4-FFF2-40B4-BE49-F238E27FC236}">
                <a16:creationId xmlns:a16="http://schemas.microsoft.com/office/drawing/2014/main" id="{9E729BEE-AD61-40B7-880D-FA6CCAEB52A4}"/>
              </a:ext>
            </a:extLst>
          </p:cNvPr>
          <p:cNvSpPr>
            <a:spLocks noGrp="1"/>
          </p:cNvSpPr>
          <p:nvPr>
            <p:ph type="body" sz="quarter" idx="16" hasCustomPrompt="1"/>
          </p:nvPr>
        </p:nvSpPr>
        <p:spPr>
          <a:xfrm>
            <a:off x="5566279" y="4411903"/>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SECTION4</a:t>
            </a:r>
            <a:endParaRPr lang="en-IN"/>
          </a:p>
        </p:txBody>
      </p:sp>
      <p:sp>
        <p:nvSpPr>
          <p:cNvPr id="49" name="Text Placeholder 3">
            <a:extLst>
              <a:ext uri="{FF2B5EF4-FFF2-40B4-BE49-F238E27FC236}">
                <a16:creationId xmlns:a16="http://schemas.microsoft.com/office/drawing/2014/main" id="{426B73EB-21C4-4141-AF39-253A6C8E33EC}"/>
              </a:ext>
            </a:extLst>
          </p:cNvPr>
          <p:cNvSpPr>
            <a:spLocks noGrp="1"/>
          </p:cNvSpPr>
          <p:nvPr>
            <p:ph type="body" sz="quarter" idx="17" hasCustomPrompt="1"/>
          </p:nvPr>
        </p:nvSpPr>
        <p:spPr>
          <a:xfrm>
            <a:off x="5566279" y="5441304"/>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SECTION5</a:t>
            </a:r>
            <a:endParaRPr lang="en-IN"/>
          </a:p>
        </p:txBody>
      </p:sp>
      <p:sp>
        <p:nvSpPr>
          <p:cNvPr id="50" name="Text Placeholder 3">
            <a:extLst>
              <a:ext uri="{FF2B5EF4-FFF2-40B4-BE49-F238E27FC236}">
                <a16:creationId xmlns:a16="http://schemas.microsoft.com/office/drawing/2014/main" id="{CF180237-0F7F-469B-A1FF-AD7BBF254768}"/>
              </a:ext>
            </a:extLst>
          </p:cNvPr>
          <p:cNvSpPr>
            <a:spLocks noGrp="1"/>
          </p:cNvSpPr>
          <p:nvPr>
            <p:ph type="body" sz="quarter" idx="18" hasCustomPrompt="1"/>
          </p:nvPr>
        </p:nvSpPr>
        <p:spPr>
          <a:xfrm>
            <a:off x="8341726" y="1151629"/>
            <a:ext cx="2973975" cy="863027"/>
          </a:xfrm>
        </p:spPr>
        <p:txBody>
          <a:bodyPr anchor="ctr"/>
          <a:lstStyle>
            <a:lvl1pPr marL="383990" indent="-457189">
              <a:spcBef>
                <a:spcPts val="267"/>
              </a:spcBef>
              <a:spcAft>
                <a:spcPts val="267"/>
              </a:spcAft>
              <a:buClr>
                <a:schemeClr val="tx1">
                  <a:lumMod val="50000"/>
                </a:schemeClr>
              </a:buClr>
              <a:buSzPct val="100000"/>
              <a:buFont typeface="+mj-lt"/>
              <a:buAutoNum type="arabicPeriod"/>
              <a:defRPr sz="1467">
                <a:solidFill>
                  <a:schemeClr val="tx1">
                    <a:lumMod val="50000"/>
                  </a:schemeClr>
                </a:solidFill>
              </a:defRPr>
            </a:lvl1pPr>
          </a:lstStyle>
          <a:p>
            <a:pPr lvl="0"/>
            <a:r>
              <a:rPr lang="en-US"/>
              <a:t>Topic 1</a:t>
            </a:r>
          </a:p>
          <a:p>
            <a:pPr lvl="0"/>
            <a:r>
              <a:rPr lang="en-US"/>
              <a:t>Topic 2</a:t>
            </a:r>
            <a:endParaRPr lang="en-IN"/>
          </a:p>
        </p:txBody>
      </p:sp>
      <p:sp>
        <p:nvSpPr>
          <p:cNvPr id="51" name="Text Placeholder 3">
            <a:extLst>
              <a:ext uri="{FF2B5EF4-FFF2-40B4-BE49-F238E27FC236}">
                <a16:creationId xmlns:a16="http://schemas.microsoft.com/office/drawing/2014/main" id="{27E962EB-4857-4E10-9310-7AB9D5185597}"/>
              </a:ext>
            </a:extLst>
          </p:cNvPr>
          <p:cNvSpPr>
            <a:spLocks noGrp="1"/>
          </p:cNvSpPr>
          <p:nvPr>
            <p:ph type="body" sz="quarter" idx="19" hasCustomPrompt="1"/>
          </p:nvPr>
        </p:nvSpPr>
        <p:spPr>
          <a:xfrm>
            <a:off x="8341726" y="216897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2" name="Text Placeholder 3">
            <a:extLst>
              <a:ext uri="{FF2B5EF4-FFF2-40B4-BE49-F238E27FC236}">
                <a16:creationId xmlns:a16="http://schemas.microsoft.com/office/drawing/2014/main" id="{01197C43-BC55-4A57-BB3A-822448EB3506}"/>
              </a:ext>
            </a:extLst>
          </p:cNvPr>
          <p:cNvSpPr>
            <a:spLocks noGrp="1"/>
          </p:cNvSpPr>
          <p:nvPr>
            <p:ph type="body" sz="quarter" idx="20" hasCustomPrompt="1"/>
          </p:nvPr>
        </p:nvSpPr>
        <p:spPr>
          <a:xfrm>
            <a:off x="8341726" y="31984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3" name="Text Placeholder 3">
            <a:extLst>
              <a:ext uri="{FF2B5EF4-FFF2-40B4-BE49-F238E27FC236}">
                <a16:creationId xmlns:a16="http://schemas.microsoft.com/office/drawing/2014/main" id="{B9365221-4BF5-4DAB-A599-872647D2FB0B}"/>
              </a:ext>
            </a:extLst>
          </p:cNvPr>
          <p:cNvSpPr>
            <a:spLocks noGrp="1"/>
          </p:cNvSpPr>
          <p:nvPr>
            <p:ph type="body" sz="quarter" idx="21" hasCustomPrompt="1"/>
          </p:nvPr>
        </p:nvSpPr>
        <p:spPr>
          <a:xfrm>
            <a:off x="8341726" y="422201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4" name="Text Placeholder 3">
            <a:extLst>
              <a:ext uri="{FF2B5EF4-FFF2-40B4-BE49-F238E27FC236}">
                <a16:creationId xmlns:a16="http://schemas.microsoft.com/office/drawing/2014/main" id="{CCAA225C-8E1E-4C13-BB15-0EA3DEE2C0C7}"/>
              </a:ext>
            </a:extLst>
          </p:cNvPr>
          <p:cNvSpPr>
            <a:spLocks noGrp="1"/>
          </p:cNvSpPr>
          <p:nvPr>
            <p:ph type="body" sz="quarter" idx="22" hasCustomPrompt="1"/>
          </p:nvPr>
        </p:nvSpPr>
        <p:spPr>
          <a:xfrm>
            <a:off x="8341726" y="52452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5" name="TextBox 54">
            <a:extLst>
              <a:ext uri="{FF2B5EF4-FFF2-40B4-BE49-F238E27FC236}">
                <a16:creationId xmlns:a16="http://schemas.microsoft.com/office/drawing/2014/main" id="{3E5403E8-E21A-403E-B241-AD39A93F3D90}"/>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spTree>
    <p:extLst>
      <p:ext uri="{BB962C8B-B14F-4D97-AF65-F5344CB8AC3E}">
        <p14:creationId xmlns:p14="http://schemas.microsoft.com/office/powerpoint/2010/main" val="42082955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2.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BAAE4A-3D05-48BE-AD8A-814EA02AFDEE}"/>
              </a:ext>
            </a:extLst>
          </p:cNvPr>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490CB4-EE01-4E80-BED2-51045F08487F}"/>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B98C6A-39F0-40C5-89D6-131AD8DE7277}"/>
              </a:ext>
            </a:extLst>
          </p:cNvPr>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bg2">
                    <a:lumMod val="50000"/>
                  </a:schemeClr>
                </a:solidFill>
              </a:defRPr>
            </a:lvl1pPr>
          </a:lstStyle>
          <a:p>
            <a:r>
              <a:rPr lang="en-US"/>
              <a:t>2023</a:t>
            </a:r>
            <a:endParaRPr lang="en-IN"/>
          </a:p>
        </p:txBody>
      </p:sp>
      <p:sp>
        <p:nvSpPr>
          <p:cNvPr id="5" name="Footer Placeholder 4">
            <a:extLst>
              <a:ext uri="{FF2B5EF4-FFF2-40B4-BE49-F238E27FC236}">
                <a16:creationId xmlns:a16="http://schemas.microsoft.com/office/drawing/2014/main" id="{3946E57C-B152-45FF-9BFC-F64C351EEE6E}"/>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bg2">
                    <a:lumMod val="50000"/>
                  </a:schemeClr>
                </a:solidFill>
              </a:defRPr>
            </a:lvl1pPr>
          </a:lstStyle>
          <a:p>
            <a:r>
              <a:rPr lang="en-IN"/>
              <a:t>AI &amp; Generative AI</a:t>
            </a:r>
          </a:p>
        </p:txBody>
      </p:sp>
      <p:sp>
        <p:nvSpPr>
          <p:cNvPr id="6" name="Slide Number Placeholder 5">
            <a:extLst>
              <a:ext uri="{FF2B5EF4-FFF2-40B4-BE49-F238E27FC236}">
                <a16:creationId xmlns:a16="http://schemas.microsoft.com/office/drawing/2014/main" id="{6358C286-4527-498D-9179-A51AD07635FC}"/>
              </a:ext>
            </a:extLst>
          </p:cNvPr>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bg2">
                    <a:lumMod val="50000"/>
                  </a:schemeClr>
                </a:solidFill>
              </a:defRPr>
            </a:lvl1pPr>
          </a:lstStyle>
          <a:p>
            <a:fld id="{EE0EC48F-D938-4874-8764-17DC57D59EAD}" type="slidenum">
              <a:rPr lang="en-IN" smtClean="0"/>
              <a:t>‹#›</a:t>
            </a:fld>
            <a:endParaRPr lang="en-IN"/>
          </a:p>
        </p:txBody>
      </p:sp>
    </p:spTree>
    <p:extLst>
      <p:ext uri="{BB962C8B-B14F-4D97-AF65-F5344CB8AC3E}">
        <p14:creationId xmlns:p14="http://schemas.microsoft.com/office/powerpoint/2010/main" val="3215430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92"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Lst>
  <p:hf sldNum="0" hdr="0" ftr="0" dt="0"/>
  <p:txStyles>
    <p:titleStyle>
      <a:lvl1pPr algn="l" defTabSz="1219170" rtl="0" eaLnBrk="1" latinLnBrk="0" hangingPunct="1">
        <a:lnSpc>
          <a:spcPct val="90000"/>
        </a:lnSpc>
        <a:spcBef>
          <a:spcPct val="0"/>
        </a:spcBef>
        <a:buNone/>
        <a:defRPr sz="5867" kern="1200">
          <a:solidFill>
            <a:schemeClr val="bg2">
              <a:lumMod val="25000"/>
            </a:schemeClr>
          </a:solidFill>
          <a:latin typeface="Raleway" pitchFamily="2" charset="0"/>
          <a:ea typeface="+mj-ea"/>
          <a:cs typeface="+mj-cs"/>
        </a:defRPr>
      </a:lvl1pPr>
    </p:titleStyle>
    <p:bodyStyle>
      <a:lvl1pPr marL="304792" indent="-304792" algn="l" defTabSz="1219170" rtl="0" eaLnBrk="1" latinLnBrk="0" hangingPunct="1">
        <a:lnSpc>
          <a:spcPct val="90000"/>
        </a:lnSpc>
        <a:spcBef>
          <a:spcPts val="1333"/>
        </a:spcBef>
        <a:buFont typeface="Courier New" panose="02070309020205020404" pitchFamily="49" charset="0"/>
        <a:buChar char="o"/>
        <a:defRPr sz="2667" kern="120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spcBef>
          <a:spcPts val="667"/>
        </a:spcBef>
        <a:buFont typeface="Courier New" panose="02070309020205020404" pitchFamily="49" charset="0"/>
        <a:buChar char="o"/>
        <a:defRPr sz="2400" kern="120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spcBef>
          <a:spcPts val="667"/>
        </a:spcBef>
        <a:buFont typeface="Courier New" panose="02070309020205020404" pitchFamily="49" charset="0"/>
        <a:buChar char="o"/>
        <a:defRPr sz="2133" kern="120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2023</a:t>
            </a:r>
            <a:endParaRPr lang="en-IN"/>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AI &amp; Generative AI</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C3D16-F89D-4672-B9B4-68EC894BFD61}" type="slidenum">
              <a:rPr lang="en-IN" smtClean="0"/>
              <a:pPr/>
              <a:t>‹#›</a:t>
            </a:fld>
            <a:endParaRPr lang="en-IN"/>
          </a:p>
        </p:txBody>
      </p:sp>
    </p:spTree>
    <p:extLst>
      <p:ext uri="{BB962C8B-B14F-4D97-AF65-F5344CB8AC3E}">
        <p14:creationId xmlns:p14="http://schemas.microsoft.com/office/powerpoint/2010/main" val="309727140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pn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hyperlink" Target="https://www.accenture.com/content/dam/accenture/final/accenture-com/document/Accenture-A-New-Era-of-Generative-AI-for-Everyone.pdf" TargetMode="External"/><Relationship Id="rId2" Type="http://schemas.openxmlformats.org/officeDocument/2006/relationships/hyperlink" Target="https://hai.stanford.edu/sites/default/files/2023-03/Generative_AI_HAI_Perspectives.pdf" TargetMode="External"/><Relationship Id="rId1" Type="http://schemas.openxmlformats.org/officeDocument/2006/relationships/slideLayout" Target="../slideLayouts/slideLayout35.xml"/><Relationship Id="rId4" Type="http://schemas.openxmlformats.org/officeDocument/2006/relationships/hyperlink" Target="https://www.ltimindtree.com/wp-content/uploads/2023/01/DeepPoV-Generative-AI.pdf?pdf=download"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9EEDCC-2647-4B3B-57CA-96C190428930}"/>
              </a:ext>
            </a:extLst>
          </p:cNvPr>
          <p:cNvSpPr>
            <a:spLocks noGrp="1"/>
          </p:cNvSpPr>
          <p:nvPr>
            <p:ph type="ctrTitle"/>
          </p:nvPr>
        </p:nvSpPr>
        <p:spPr/>
        <p:txBody>
          <a:bodyPr/>
          <a:lstStyle/>
          <a:p>
            <a:r>
              <a:rPr lang="en-IN" dirty="0"/>
              <a:t>Generative AI &amp; Prompt Engineering</a:t>
            </a:r>
          </a:p>
        </p:txBody>
      </p:sp>
      <p:sp>
        <p:nvSpPr>
          <p:cNvPr id="5" name="Text Placeholder 4">
            <a:extLst>
              <a:ext uri="{FF2B5EF4-FFF2-40B4-BE49-F238E27FC236}">
                <a16:creationId xmlns:a16="http://schemas.microsoft.com/office/drawing/2014/main" id="{9A29CB3A-080B-AC71-47B0-E798C37C3B17}"/>
              </a:ext>
            </a:extLst>
          </p:cNvPr>
          <p:cNvSpPr>
            <a:spLocks noGrp="1"/>
          </p:cNvSpPr>
          <p:nvPr>
            <p:ph type="body" sz="quarter" idx="13"/>
          </p:nvPr>
        </p:nvSpPr>
        <p:spPr>
          <a:xfrm>
            <a:off x="860215" y="4225151"/>
            <a:ext cx="10493585" cy="937532"/>
          </a:xfrm>
        </p:spPr>
        <p:txBody>
          <a:bodyPr/>
          <a:lstStyle/>
          <a:p>
            <a:r>
              <a:rPr lang="en-IN" dirty="0"/>
              <a:t>Anshu Pandey</a:t>
            </a:r>
          </a:p>
        </p:txBody>
      </p:sp>
    </p:spTree>
    <p:extLst>
      <p:ext uri="{BB962C8B-B14F-4D97-AF65-F5344CB8AC3E}">
        <p14:creationId xmlns:p14="http://schemas.microsoft.com/office/powerpoint/2010/main" val="2631688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7485639-14D6-379B-6BF6-D1EBB8398C8B}"/>
              </a:ext>
            </a:extLst>
          </p:cNvPr>
          <p:cNvSpPr>
            <a:spLocks noGrp="1"/>
          </p:cNvSpPr>
          <p:nvPr>
            <p:ph type="ctrTitle"/>
          </p:nvPr>
        </p:nvSpPr>
        <p:spPr/>
        <p:txBody>
          <a:bodyPr/>
          <a:lstStyle/>
          <a:p>
            <a:r>
              <a:rPr lang="en-IN" dirty="0"/>
              <a:t>Demo</a:t>
            </a:r>
          </a:p>
        </p:txBody>
      </p:sp>
      <p:sp>
        <p:nvSpPr>
          <p:cNvPr id="13" name="Subtitle 12">
            <a:extLst>
              <a:ext uri="{FF2B5EF4-FFF2-40B4-BE49-F238E27FC236}">
                <a16:creationId xmlns:a16="http://schemas.microsoft.com/office/drawing/2014/main" id="{FB2A9E42-9C50-7242-9FDE-4F00578CF416}"/>
              </a:ext>
            </a:extLst>
          </p:cNvPr>
          <p:cNvSpPr>
            <a:spLocks noGrp="1"/>
          </p:cNvSpPr>
          <p:nvPr>
            <p:ph type="subTitle" idx="1"/>
          </p:nvPr>
        </p:nvSpPr>
        <p:spPr/>
        <p:txBody>
          <a:bodyPr/>
          <a:lstStyle/>
          <a:p>
            <a:r>
              <a:rPr lang="en-IN" dirty="0"/>
              <a:t>Generative AI Platforms &amp; Applications </a:t>
            </a:r>
          </a:p>
        </p:txBody>
      </p:sp>
      <p:sp>
        <p:nvSpPr>
          <p:cNvPr id="19" name="Picture Placeholder 15">
            <a:extLst>
              <a:ext uri="{FF2B5EF4-FFF2-40B4-BE49-F238E27FC236}">
                <a16:creationId xmlns:a16="http://schemas.microsoft.com/office/drawing/2014/main" id="{AD8586DB-150E-41D0-FDDA-F1C92BF02DF7}"/>
              </a:ext>
            </a:extLst>
          </p:cNvPr>
          <p:cNvSpPr txBox="1">
            <a:spLocks/>
          </p:cNvSpPr>
          <p:nvPr/>
        </p:nvSpPr>
        <p:spPr>
          <a:xfrm>
            <a:off x="7101671" y="4533900"/>
            <a:ext cx="5105402" cy="232410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2087654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1466850" y="3260131"/>
            <a:ext cx="7296150" cy="578644"/>
          </a:xfrm>
          <a:prstGeom prst="rect">
            <a:avLst/>
          </a:prstGeom>
          <a:noFill/>
          <a:ln/>
        </p:spPr>
        <p:txBody>
          <a:bodyPr wrap="none" rtlCol="0" anchor="t"/>
          <a:lstStyle/>
          <a:p>
            <a:pPr>
              <a:lnSpc>
                <a:spcPts val="4556"/>
              </a:lnSpc>
            </a:pPr>
            <a:r>
              <a:rPr lang="en-US" sz="3645" b="1" dirty="0">
                <a:solidFill>
                  <a:srgbClr val="60A9FF"/>
                </a:solidFill>
                <a:latin typeface="+mj-lt"/>
                <a:ea typeface="Barlow" pitchFamily="34" charset="-122"/>
                <a:cs typeface="Barlow" pitchFamily="34" charset="-120"/>
              </a:rPr>
              <a:t>Introduction to Prompt Engineering</a:t>
            </a:r>
            <a:endParaRPr lang="en-US" sz="3645" dirty="0">
              <a:latin typeface="+mj-lt"/>
            </a:endParaRPr>
          </a:p>
        </p:txBody>
      </p:sp>
      <p:sp>
        <p:nvSpPr>
          <p:cNvPr id="5" name="Text 3"/>
          <p:cNvSpPr/>
          <p:nvPr/>
        </p:nvSpPr>
        <p:spPr>
          <a:xfrm>
            <a:off x="1466850" y="4116487"/>
            <a:ext cx="9258300" cy="592336"/>
          </a:xfrm>
          <a:prstGeom prst="rect">
            <a:avLst/>
          </a:prstGeom>
          <a:noFill/>
          <a:ln/>
        </p:spPr>
        <p:txBody>
          <a:bodyPr wrap="square" rtlCol="0" anchor="t"/>
          <a:lstStyle/>
          <a:p>
            <a:pPr>
              <a:lnSpc>
                <a:spcPts val="2332"/>
              </a:lnSpc>
            </a:pPr>
            <a:r>
              <a:rPr lang="en-US" sz="1458" dirty="0">
                <a:latin typeface="+mj-lt"/>
                <a:ea typeface="Montserrat" pitchFamily="34" charset="-122"/>
                <a:cs typeface="Montserrat" pitchFamily="34" charset="-120"/>
              </a:rPr>
              <a:t>Prompt engineering is the art of crafting precise and effective prompts to guide the generative AI models in generating desired outputs.</a:t>
            </a:r>
            <a:endParaRPr lang="en-US" sz="1458" dirty="0">
              <a:latin typeface="+mj-lt"/>
            </a:endParaRPr>
          </a:p>
        </p:txBody>
      </p:sp>
      <p:pic>
        <p:nvPicPr>
          <p:cNvPr id="6" name="Image 0" descr="preencoded.png"/>
          <p:cNvPicPr>
            <a:picLocks noChangeAspect="1"/>
          </p:cNvPicPr>
          <p:nvPr/>
        </p:nvPicPr>
        <p:blipFill>
          <a:blip r:embed="rId3"/>
          <a:stretch>
            <a:fillRect/>
          </a:stretch>
        </p:blipFill>
        <p:spPr>
          <a:xfrm>
            <a:off x="0" y="0"/>
            <a:ext cx="12192000" cy="111095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EE7A41F-B009-2E51-9E26-CD22D6295029}"/>
              </a:ext>
            </a:extLst>
          </p:cNvPr>
          <p:cNvGrpSpPr/>
          <p:nvPr/>
        </p:nvGrpSpPr>
        <p:grpSpPr>
          <a:xfrm>
            <a:off x="1466850" y="1910755"/>
            <a:ext cx="2900958" cy="3985419"/>
            <a:chOff x="1466850" y="1910755"/>
            <a:chExt cx="2900958" cy="3985419"/>
          </a:xfrm>
        </p:grpSpPr>
        <p:pic>
          <p:nvPicPr>
            <p:cNvPr id="5" name="Image 0" descr="preencoded.png"/>
            <p:cNvPicPr>
              <a:picLocks noChangeAspect="1"/>
            </p:cNvPicPr>
            <p:nvPr/>
          </p:nvPicPr>
          <p:blipFill>
            <a:blip r:embed="rId3"/>
            <a:stretch>
              <a:fillRect/>
            </a:stretch>
          </p:blipFill>
          <p:spPr>
            <a:xfrm>
              <a:off x="1466850" y="1910755"/>
              <a:ext cx="2900958" cy="1792883"/>
            </a:xfrm>
            <a:prstGeom prst="roundRect">
              <a:avLst/>
            </a:prstGeom>
            <a:ln w="19050">
              <a:solidFill>
                <a:schemeClr val="accent1"/>
              </a:solidFill>
            </a:ln>
          </p:spPr>
        </p:pic>
        <p:sp>
          <p:nvSpPr>
            <p:cNvPr id="6" name="Text 3"/>
            <p:cNvSpPr/>
            <p:nvPr/>
          </p:nvSpPr>
          <p:spPr>
            <a:xfrm>
              <a:off x="1466850" y="3935016"/>
              <a:ext cx="2900958" cy="591344"/>
            </a:xfrm>
            <a:prstGeom prst="rect">
              <a:avLst/>
            </a:prstGeom>
            <a:noFill/>
            <a:ln/>
          </p:spPr>
          <p:txBody>
            <a:bodyPr wrap="square" rtlCol="0" anchor="t"/>
            <a:lstStyle/>
            <a:p>
              <a:pPr>
                <a:lnSpc>
                  <a:spcPts val="2278"/>
                </a:lnSpc>
              </a:pPr>
              <a:r>
                <a:rPr lang="en-US" sz="1822" b="1" dirty="0">
                  <a:solidFill>
                    <a:srgbClr val="4A41C5"/>
                  </a:solidFill>
                  <a:latin typeface="+mj-lt"/>
                  <a:ea typeface="Barlow" pitchFamily="34" charset="-122"/>
                  <a:cs typeface="Barlow" pitchFamily="34" charset="-120"/>
                </a:rPr>
                <a:t>Generating AI-Assisted Robots 🤖</a:t>
              </a:r>
              <a:endParaRPr lang="en-US" sz="1822" dirty="0">
                <a:solidFill>
                  <a:srgbClr val="4A41C5"/>
                </a:solidFill>
                <a:latin typeface="+mj-lt"/>
              </a:endParaRPr>
            </a:p>
          </p:txBody>
        </p:sp>
        <p:sp>
          <p:nvSpPr>
            <p:cNvPr id="7" name="Text 4"/>
            <p:cNvSpPr/>
            <p:nvPr/>
          </p:nvSpPr>
          <p:spPr>
            <a:xfrm>
              <a:off x="1466850" y="4711502"/>
              <a:ext cx="2900958" cy="1184672"/>
            </a:xfrm>
            <a:prstGeom prst="rect">
              <a:avLst/>
            </a:prstGeom>
            <a:noFill/>
            <a:ln/>
          </p:spPr>
          <p:txBody>
            <a:bodyPr wrap="square" rtlCol="0" anchor="t"/>
            <a:lstStyle/>
            <a:p>
              <a:pPr>
                <a:lnSpc>
                  <a:spcPts val="2332"/>
                </a:lnSpc>
              </a:pPr>
              <a:r>
                <a:rPr lang="en-US" sz="1458" dirty="0">
                  <a:solidFill>
                    <a:srgbClr val="4A41C5"/>
                  </a:solidFill>
                  <a:latin typeface="+mj-lt"/>
                  <a:ea typeface="Montserrat" pitchFamily="34" charset="-122"/>
                  <a:cs typeface="Montserrat" pitchFamily="34" charset="-120"/>
                </a:rPr>
                <a:t>Prompt: "Design a robot that assists humans in their everyday tasks, enhancing their quality of life."</a:t>
              </a:r>
              <a:endParaRPr lang="en-US" sz="1458" dirty="0">
                <a:solidFill>
                  <a:srgbClr val="4A41C5"/>
                </a:solidFill>
                <a:latin typeface="+mj-lt"/>
              </a:endParaRPr>
            </a:p>
          </p:txBody>
        </p:sp>
      </p:grpSp>
      <p:grpSp>
        <p:nvGrpSpPr>
          <p:cNvPr id="17" name="Group 16">
            <a:extLst>
              <a:ext uri="{FF2B5EF4-FFF2-40B4-BE49-F238E27FC236}">
                <a16:creationId xmlns:a16="http://schemas.microsoft.com/office/drawing/2014/main" id="{414EC5B5-E372-1D87-6E43-C92F4D592BCB}"/>
              </a:ext>
            </a:extLst>
          </p:cNvPr>
          <p:cNvGrpSpPr/>
          <p:nvPr/>
        </p:nvGrpSpPr>
        <p:grpSpPr>
          <a:xfrm>
            <a:off x="4645521" y="1910755"/>
            <a:ext cx="2900958" cy="3689251"/>
            <a:chOff x="4645521" y="1910755"/>
            <a:chExt cx="2900958" cy="3689251"/>
          </a:xfrm>
        </p:grpSpPr>
        <p:pic>
          <p:nvPicPr>
            <p:cNvPr id="8" name="Image 1" descr="preencoded.png"/>
            <p:cNvPicPr>
              <a:picLocks noChangeAspect="1"/>
            </p:cNvPicPr>
            <p:nvPr/>
          </p:nvPicPr>
          <p:blipFill>
            <a:blip r:embed="rId4"/>
            <a:stretch>
              <a:fillRect/>
            </a:stretch>
          </p:blipFill>
          <p:spPr>
            <a:xfrm>
              <a:off x="4645521" y="1910755"/>
              <a:ext cx="2900958" cy="1792883"/>
            </a:xfrm>
            <a:prstGeom prst="roundRect">
              <a:avLst/>
            </a:prstGeom>
            <a:ln w="19050">
              <a:solidFill>
                <a:schemeClr val="accent1"/>
              </a:solidFill>
            </a:ln>
          </p:spPr>
        </p:pic>
        <p:sp>
          <p:nvSpPr>
            <p:cNvPr id="9" name="Text 5"/>
            <p:cNvSpPr/>
            <p:nvPr/>
          </p:nvSpPr>
          <p:spPr>
            <a:xfrm>
              <a:off x="4645521" y="3935016"/>
              <a:ext cx="2900958" cy="591344"/>
            </a:xfrm>
            <a:prstGeom prst="rect">
              <a:avLst/>
            </a:prstGeom>
            <a:noFill/>
            <a:ln/>
          </p:spPr>
          <p:txBody>
            <a:bodyPr wrap="square" rtlCol="0" anchor="t"/>
            <a:lstStyle/>
            <a:p>
              <a:pPr>
                <a:lnSpc>
                  <a:spcPts val="2278"/>
                </a:lnSpc>
              </a:pPr>
              <a:r>
                <a:rPr lang="en-US" sz="1822" b="1" dirty="0">
                  <a:solidFill>
                    <a:srgbClr val="4A41C5"/>
                  </a:solidFill>
                  <a:latin typeface="+mj-lt"/>
                  <a:ea typeface="Barlow" pitchFamily="34" charset="-122"/>
                  <a:cs typeface="Barlow" pitchFamily="34" charset="-120"/>
                </a:rPr>
                <a:t>Creating Abstract Digital Art 🖼️</a:t>
              </a:r>
              <a:endParaRPr lang="en-US" sz="1822" dirty="0">
                <a:solidFill>
                  <a:srgbClr val="4A41C5"/>
                </a:solidFill>
                <a:latin typeface="+mj-lt"/>
              </a:endParaRPr>
            </a:p>
          </p:txBody>
        </p:sp>
        <p:sp>
          <p:nvSpPr>
            <p:cNvPr id="10" name="Text 6"/>
            <p:cNvSpPr/>
            <p:nvPr/>
          </p:nvSpPr>
          <p:spPr>
            <a:xfrm>
              <a:off x="4645521" y="4711502"/>
              <a:ext cx="2900958" cy="888504"/>
            </a:xfrm>
            <a:prstGeom prst="rect">
              <a:avLst/>
            </a:prstGeom>
            <a:noFill/>
            <a:ln/>
          </p:spPr>
          <p:txBody>
            <a:bodyPr wrap="square" rtlCol="0" anchor="t"/>
            <a:lstStyle/>
            <a:p>
              <a:pPr>
                <a:lnSpc>
                  <a:spcPts val="2332"/>
                </a:lnSpc>
              </a:pPr>
              <a:r>
                <a:rPr lang="en-US" sz="1458" dirty="0">
                  <a:solidFill>
                    <a:srgbClr val="4A41C5"/>
                  </a:solidFill>
                  <a:latin typeface="+mj-lt"/>
                  <a:ea typeface="Montserrat" pitchFamily="34" charset="-122"/>
                  <a:cs typeface="Montserrat" pitchFamily="34" charset="-120"/>
                </a:rPr>
                <a:t>Prompt: "Generate an abstract artwork that evokes a sense of tranquility and wonder."</a:t>
              </a:r>
              <a:endParaRPr lang="en-US" sz="1458" dirty="0">
                <a:solidFill>
                  <a:srgbClr val="4A41C5"/>
                </a:solidFill>
                <a:latin typeface="+mj-lt"/>
              </a:endParaRPr>
            </a:p>
          </p:txBody>
        </p:sp>
      </p:grpSp>
      <p:grpSp>
        <p:nvGrpSpPr>
          <p:cNvPr id="18" name="Group 17">
            <a:extLst>
              <a:ext uri="{FF2B5EF4-FFF2-40B4-BE49-F238E27FC236}">
                <a16:creationId xmlns:a16="http://schemas.microsoft.com/office/drawing/2014/main" id="{74251199-8AA0-5774-37F1-CF3BFF06C2F0}"/>
              </a:ext>
            </a:extLst>
          </p:cNvPr>
          <p:cNvGrpSpPr/>
          <p:nvPr/>
        </p:nvGrpSpPr>
        <p:grpSpPr>
          <a:xfrm>
            <a:off x="7824193" y="1910755"/>
            <a:ext cx="2900958" cy="3689251"/>
            <a:chOff x="7824193" y="1910755"/>
            <a:chExt cx="2900958" cy="3689251"/>
          </a:xfrm>
        </p:grpSpPr>
        <p:pic>
          <p:nvPicPr>
            <p:cNvPr id="11" name="Image 2" descr="preencoded.png"/>
            <p:cNvPicPr>
              <a:picLocks noChangeAspect="1"/>
            </p:cNvPicPr>
            <p:nvPr/>
          </p:nvPicPr>
          <p:blipFill>
            <a:blip r:embed="rId5"/>
            <a:stretch>
              <a:fillRect/>
            </a:stretch>
          </p:blipFill>
          <p:spPr>
            <a:xfrm>
              <a:off x="7824193" y="1910755"/>
              <a:ext cx="2900958" cy="1792883"/>
            </a:xfrm>
            <a:prstGeom prst="roundRect">
              <a:avLst/>
            </a:prstGeom>
            <a:ln w="19050">
              <a:solidFill>
                <a:schemeClr val="accent1"/>
              </a:solidFill>
            </a:ln>
          </p:spPr>
        </p:pic>
        <p:sp>
          <p:nvSpPr>
            <p:cNvPr id="12" name="Text 7"/>
            <p:cNvSpPr/>
            <p:nvPr/>
          </p:nvSpPr>
          <p:spPr>
            <a:xfrm>
              <a:off x="7824193" y="3935016"/>
              <a:ext cx="2900958" cy="591344"/>
            </a:xfrm>
            <a:prstGeom prst="rect">
              <a:avLst/>
            </a:prstGeom>
            <a:noFill/>
            <a:ln/>
          </p:spPr>
          <p:txBody>
            <a:bodyPr wrap="square" rtlCol="0" anchor="t"/>
            <a:lstStyle/>
            <a:p>
              <a:pPr>
                <a:lnSpc>
                  <a:spcPts val="2278"/>
                </a:lnSpc>
              </a:pPr>
              <a:r>
                <a:rPr lang="en-US" sz="1822" b="1" dirty="0">
                  <a:solidFill>
                    <a:srgbClr val="4A41C5"/>
                  </a:solidFill>
                  <a:latin typeface="+mj-lt"/>
                  <a:ea typeface="Barlow" pitchFamily="34" charset="-122"/>
                  <a:cs typeface="Barlow" pitchFamily="34" charset="-120"/>
                </a:rPr>
                <a:t>Designing Futuristic Cityscapes 🏙️</a:t>
              </a:r>
              <a:endParaRPr lang="en-US" sz="1822" dirty="0">
                <a:solidFill>
                  <a:srgbClr val="4A41C5"/>
                </a:solidFill>
                <a:latin typeface="+mj-lt"/>
              </a:endParaRPr>
            </a:p>
          </p:txBody>
        </p:sp>
        <p:sp>
          <p:nvSpPr>
            <p:cNvPr id="13" name="Text 8"/>
            <p:cNvSpPr/>
            <p:nvPr/>
          </p:nvSpPr>
          <p:spPr>
            <a:xfrm>
              <a:off x="7824193" y="4711502"/>
              <a:ext cx="2900958" cy="888504"/>
            </a:xfrm>
            <a:prstGeom prst="rect">
              <a:avLst/>
            </a:prstGeom>
            <a:noFill/>
            <a:ln/>
          </p:spPr>
          <p:txBody>
            <a:bodyPr wrap="square" rtlCol="0" anchor="t"/>
            <a:lstStyle/>
            <a:p>
              <a:pPr>
                <a:lnSpc>
                  <a:spcPts val="2332"/>
                </a:lnSpc>
              </a:pPr>
              <a:r>
                <a:rPr lang="en-US" sz="1458" dirty="0">
                  <a:solidFill>
                    <a:srgbClr val="4A41C5"/>
                  </a:solidFill>
                  <a:latin typeface="+mj-lt"/>
                  <a:ea typeface="Montserrat" pitchFamily="34" charset="-122"/>
                  <a:cs typeface="Montserrat" pitchFamily="34" charset="-120"/>
                </a:rPr>
                <a:t>Prompt: "Imagine a futuristic cityscape that represents a utopian vision of society."</a:t>
              </a:r>
              <a:endParaRPr lang="en-US" sz="1458" dirty="0">
                <a:solidFill>
                  <a:srgbClr val="4A41C5"/>
                </a:solidFill>
                <a:latin typeface="+mj-lt"/>
              </a:endParaRPr>
            </a:p>
          </p:txBody>
        </p:sp>
      </p:grpSp>
      <p:sp>
        <p:nvSpPr>
          <p:cNvPr id="14" name="Title 13">
            <a:extLst>
              <a:ext uri="{FF2B5EF4-FFF2-40B4-BE49-F238E27FC236}">
                <a16:creationId xmlns:a16="http://schemas.microsoft.com/office/drawing/2014/main" id="{C662996E-4F68-B18A-FA4B-E6B304002B9D}"/>
              </a:ext>
            </a:extLst>
          </p:cNvPr>
          <p:cNvSpPr>
            <a:spLocks noGrp="1"/>
          </p:cNvSpPr>
          <p:nvPr>
            <p:ph type="title"/>
          </p:nvPr>
        </p:nvSpPr>
        <p:spPr/>
        <p:txBody>
          <a:bodyPr/>
          <a:lstStyle/>
          <a:p>
            <a:r>
              <a:rPr lang="en-IN" dirty="0"/>
              <a:t>Example of Prompt Engineering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C"/>
          </a:solidFill>
          <a:ln/>
        </p:spPr>
        <p:txBody>
          <a:bodyPr/>
          <a:lstStyle/>
          <a:p>
            <a:endParaRPr lang="en-IN" sz="1500">
              <a:latin typeface="+mj-lt"/>
            </a:endParaRPr>
          </a:p>
        </p:txBody>
      </p:sp>
      <p:sp>
        <p:nvSpPr>
          <p:cNvPr id="3" name="Shape 1"/>
          <p:cNvSpPr>
            <a:spLocks noGrp="1" noRot="1" noMove="1" noResize="1" noEditPoints="1" noAdjustHandles="1" noChangeArrowheads="1" noChangeShapeType="1"/>
          </p:cNvSpPr>
          <p:nvPr/>
        </p:nvSpPr>
        <p:spPr>
          <a:xfrm>
            <a:off x="0" y="-10088"/>
            <a:ext cx="12192000" cy="6858000"/>
          </a:xfrm>
          <a:prstGeom prst="rect">
            <a:avLst/>
          </a:prstGeom>
          <a:solidFill>
            <a:schemeClr val="tx2">
              <a:lumMod val="50000"/>
              <a:lumOff val="50000"/>
            </a:schemeClr>
          </a:solidFill>
          <a:ln w="13811">
            <a:solidFill>
              <a:srgbClr val="565151"/>
            </a:solidFill>
            <a:prstDash val="solid"/>
          </a:ln>
        </p:spPr>
        <p:txBody>
          <a:bodyPr/>
          <a:lstStyle/>
          <a:p>
            <a:endParaRPr lang="en-IN" sz="1500">
              <a:latin typeface="+mj-lt"/>
            </a:endParaRPr>
          </a:p>
        </p:txBody>
      </p:sp>
      <p:sp>
        <p:nvSpPr>
          <p:cNvPr id="5" name="Shape 3"/>
          <p:cNvSpPr/>
          <p:nvPr/>
        </p:nvSpPr>
        <p:spPr>
          <a:xfrm>
            <a:off x="1957586" y="1496418"/>
            <a:ext cx="37008" cy="4813994"/>
          </a:xfrm>
          <a:prstGeom prst="rect">
            <a:avLst/>
          </a:prstGeom>
          <a:solidFill>
            <a:srgbClr val="140099"/>
          </a:solidFill>
          <a:ln/>
        </p:spPr>
        <p:txBody>
          <a:bodyPr/>
          <a:lstStyle/>
          <a:p>
            <a:endParaRPr lang="en-IN" sz="1500">
              <a:latin typeface="+mj-lt"/>
            </a:endParaRPr>
          </a:p>
        </p:txBody>
      </p:sp>
      <p:grpSp>
        <p:nvGrpSpPr>
          <p:cNvPr id="21" name="Group 20">
            <a:extLst>
              <a:ext uri="{FF2B5EF4-FFF2-40B4-BE49-F238E27FC236}">
                <a16:creationId xmlns:a16="http://schemas.microsoft.com/office/drawing/2014/main" id="{3093739B-FBF6-0EDA-02F9-D24A6F67C8D8}"/>
              </a:ext>
            </a:extLst>
          </p:cNvPr>
          <p:cNvGrpSpPr/>
          <p:nvPr/>
        </p:nvGrpSpPr>
        <p:grpSpPr>
          <a:xfrm>
            <a:off x="1767731" y="1626709"/>
            <a:ext cx="8725942" cy="1121651"/>
            <a:chOff x="1767731" y="1626709"/>
            <a:chExt cx="8725942" cy="1121651"/>
          </a:xfrm>
        </p:grpSpPr>
        <p:sp>
          <p:nvSpPr>
            <p:cNvPr id="6" name="Shape 4"/>
            <p:cNvSpPr/>
            <p:nvPr/>
          </p:nvSpPr>
          <p:spPr>
            <a:xfrm>
              <a:off x="2184350" y="1830834"/>
              <a:ext cx="647998" cy="37008"/>
            </a:xfrm>
            <a:prstGeom prst="rect">
              <a:avLst/>
            </a:prstGeom>
            <a:solidFill>
              <a:srgbClr val="140099"/>
            </a:solidFill>
            <a:ln/>
          </p:spPr>
          <p:txBody>
            <a:bodyPr/>
            <a:lstStyle/>
            <a:p>
              <a:endParaRPr lang="en-IN" sz="1500">
                <a:latin typeface="+mj-lt"/>
              </a:endParaRPr>
            </a:p>
          </p:txBody>
        </p:sp>
        <p:sp>
          <p:nvSpPr>
            <p:cNvPr id="7" name="Shape 5"/>
            <p:cNvSpPr/>
            <p:nvPr/>
          </p:nvSpPr>
          <p:spPr>
            <a:xfrm>
              <a:off x="1767731" y="1641079"/>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ndParaRPr>
            </a:p>
          </p:txBody>
        </p:sp>
        <p:sp>
          <p:nvSpPr>
            <p:cNvPr id="8" name="Text 6"/>
            <p:cNvSpPr/>
            <p:nvPr/>
          </p:nvSpPr>
          <p:spPr>
            <a:xfrm>
              <a:off x="1910308" y="1626709"/>
              <a:ext cx="13146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Inter" pitchFamily="34" charset="-122"/>
                  <a:cs typeface="Inter" pitchFamily="34" charset="-120"/>
                </a:rPr>
                <a:t>1</a:t>
              </a:r>
              <a:endParaRPr lang="en-US" sz="2187" dirty="0">
                <a:latin typeface="+mj-lt"/>
              </a:endParaRPr>
            </a:p>
          </p:txBody>
        </p:sp>
        <p:sp>
          <p:nvSpPr>
            <p:cNvPr id="9" name="Text 7"/>
            <p:cNvSpPr/>
            <p:nvPr/>
          </p:nvSpPr>
          <p:spPr>
            <a:xfrm>
              <a:off x="2994422" y="1681559"/>
              <a:ext cx="3076476" cy="289322"/>
            </a:xfrm>
            <a:prstGeom prst="rect">
              <a:avLst/>
            </a:prstGeom>
            <a:noFill/>
            <a:ln/>
          </p:spPr>
          <p:txBody>
            <a:bodyPr wrap="none" rtlCol="0" anchor="t"/>
            <a:lstStyle/>
            <a:p>
              <a:pPr>
                <a:lnSpc>
                  <a:spcPts val="2278"/>
                </a:lnSpc>
              </a:pPr>
              <a:r>
                <a:rPr lang="en-US" sz="1822" b="1" kern="0" spc="-55" dirty="0">
                  <a:solidFill>
                    <a:srgbClr val="E5E0DF"/>
                  </a:solidFill>
                  <a:latin typeface="+mj-lt"/>
                  <a:ea typeface="Open Sans" panose="020B0606030504020204" pitchFamily="34" charset="0"/>
                  <a:cs typeface="Open Sans" panose="020B0606030504020204" pitchFamily="34" charset="0"/>
                </a:rPr>
                <a:t>What is Prompt Engineering?</a:t>
              </a:r>
              <a:endParaRPr lang="en-US" sz="1822" dirty="0">
                <a:latin typeface="+mj-lt"/>
                <a:ea typeface="Open Sans" panose="020B0606030504020204" pitchFamily="34" charset="0"/>
                <a:cs typeface="Open Sans" panose="020B0606030504020204" pitchFamily="34" charset="0"/>
              </a:endParaRPr>
            </a:p>
          </p:txBody>
        </p:sp>
        <p:sp>
          <p:nvSpPr>
            <p:cNvPr id="10" name="Text 8"/>
            <p:cNvSpPr/>
            <p:nvPr/>
          </p:nvSpPr>
          <p:spPr>
            <a:xfrm>
              <a:off x="2994422" y="2156024"/>
              <a:ext cx="7499251" cy="592336"/>
            </a:xfrm>
            <a:prstGeom prst="rect">
              <a:avLst/>
            </a:prstGeom>
            <a:noFill/>
            <a:ln/>
          </p:spPr>
          <p:txBody>
            <a:bodyPr wrap="square" rtlCol="0" anchor="t"/>
            <a:lstStyle/>
            <a:p>
              <a:pPr>
                <a:lnSpc>
                  <a:spcPts val="2332"/>
                </a:lnSpc>
              </a:pPr>
              <a:r>
                <a:rPr lang="en-US" sz="1458" kern="0" spc="-29" dirty="0">
                  <a:solidFill>
                    <a:srgbClr val="E5E0DF"/>
                  </a:solidFill>
                  <a:latin typeface="+mj-lt"/>
                  <a:ea typeface="Open Sans" panose="020B0606030504020204" pitchFamily="34" charset="0"/>
                  <a:cs typeface="Open Sans" panose="020B0606030504020204" pitchFamily="34" charset="0"/>
                </a:rPr>
                <a:t>Prompt engineering is a process of selecting the right prompts to create the desired output from a generative AI model.</a:t>
              </a:r>
              <a:endParaRPr lang="en-US" sz="1458" dirty="0">
                <a:latin typeface="+mj-lt"/>
                <a:ea typeface="Open Sans" panose="020B0606030504020204" pitchFamily="34" charset="0"/>
                <a:cs typeface="Open Sans" panose="020B0606030504020204" pitchFamily="34" charset="0"/>
              </a:endParaRPr>
            </a:p>
          </p:txBody>
        </p:sp>
      </p:grpSp>
      <p:grpSp>
        <p:nvGrpSpPr>
          <p:cNvPr id="24" name="Group 23">
            <a:extLst>
              <a:ext uri="{FF2B5EF4-FFF2-40B4-BE49-F238E27FC236}">
                <a16:creationId xmlns:a16="http://schemas.microsoft.com/office/drawing/2014/main" id="{409B81F1-582D-5BAE-4897-6680600F26B0}"/>
              </a:ext>
            </a:extLst>
          </p:cNvPr>
          <p:cNvGrpSpPr/>
          <p:nvPr/>
        </p:nvGrpSpPr>
        <p:grpSpPr>
          <a:xfrm>
            <a:off x="1767731" y="3307457"/>
            <a:ext cx="8725942" cy="1107282"/>
            <a:chOff x="1767731" y="3307457"/>
            <a:chExt cx="8725942" cy="1107282"/>
          </a:xfrm>
        </p:grpSpPr>
        <p:sp>
          <p:nvSpPr>
            <p:cNvPr id="11" name="Shape 9"/>
            <p:cNvSpPr/>
            <p:nvPr/>
          </p:nvSpPr>
          <p:spPr>
            <a:xfrm>
              <a:off x="2184350" y="3497213"/>
              <a:ext cx="647998" cy="37008"/>
            </a:xfrm>
            <a:prstGeom prst="rect">
              <a:avLst/>
            </a:prstGeom>
            <a:solidFill>
              <a:srgbClr val="140099"/>
            </a:solidFill>
            <a:ln/>
          </p:spPr>
          <p:txBody>
            <a:bodyPr/>
            <a:lstStyle/>
            <a:p>
              <a:endParaRPr lang="en-IN" sz="1500">
                <a:latin typeface="+mj-lt"/>
              </a:endParaRPr>
            </a:p>
          </p:txBody>
        </p:sp>
        <p:sp>
          <p:nvSpPr>
            <p:cNvPr id="12" name="Shape 10"/>
            <p:cNvSpPr/>
            <p:nvPr/>
          </p:nvSpPr>
          <p:spPr>
            <a:xfrm>
              <a:off x="1767731" y="3307457"/>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ndParaRPr>
            </a:p>
          </p:txBody>
        </p:sp>
        <p:sp>
          <p:nvSpPr>
            <p:cNvPr id="13" name="Text 11"/>
            <p:cNvSpPr/>
            <p:nvPr/>
          </p:nvSpPr>
          <p:spPr>
            <a:xfrm>
              <a:off x="1894433" y="3342184"/>
              <a:ext cx="16321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Inter" pitchFamily="34" charset="-122"/>
                  <a:cs typeface="Inter" pitchFamily="34" charset="-120"/>
                </a:rPr>
                <a:t>2</a:t>
              </a:r>
              <a:endParaRPr lang="en-US" sz="2187" dirty="0">
                <a:latin typeface="+mj-lt"/>
              </a:endParaRPr>
            </a:p>
          </p:txBody>
        </p:sp>
        <p:sp>
          <p:nvSpPr>
            <p:cNvPr id="14" name="Text 12"/>
            <p:cNvSpPr/>
            <p:nvPr/>
          </p:nvSpPr>
          <p:spPr>
            <a:xfrm>
              <a:off x="2994422" y="3347938"/>
              <a:ext cx="3058021" cy="289322"/>
            </a:xfrm>
            <a:prstGeom prst="rect">
              <a:avLst/>
            </a:prstGeom>
            <a:noFill/>
            <a:ln/>
          </p:spPr>
          <p:txBody>
            <a:bodyPr wrap="none" rtlCol="0" anchor="t"/>
            <a:lstStyle/>
            <a:p>
              <a:pPr>
                <a:lnSpc>
                  <a:spcPts val="2278"/>
                </a:lnSpc>
              </a:pPr>
              <a:r>
                <a:rPr lang="en-US" sz="1822" b="1" kern="0" spc="-55" dirty="0">
                  <a:solidFill>
                    <a:srgbClr val="E5E0DF"/>
                  </a:solidFill>
                  <a:latin typeface="+mj-lt"/>
                  <a:ea typeface="Open Sans" panose="020B0606030504020204" pitchFamily="34" charset="0"/>
                  <a:cs typeface="Open Sans" panose="020B0606030504020204" pitchFamily="34" charset="0"/>
                </a:rPr>
                <a:t>Importance of Good Prompts</a:t>
              </a:r>
            </a:p>
          </p:txBody>
        </p:sp>
        <p:sp>
          <p:nvSpPr>
            <p:cNvPr id="15" name="Text 13"/>
            <p:cNvSpPr/>
            <p:nvPr/>
          </p:nvSpPr>
          <p:spPr>
            <a:xfrm>
              <a:off x="2994422" y="3822403"/>
              <a:ext cx="7499251" cy="592336"/>
            </a:xfrm>
            <a:prstGeom prst="rect">
              <a:avLst/>
            </a:prstGeom>
            <a:noFill/>
            <a:ln/>
          </p:spPr>
          <p:txBody>
            <a:bodyPr wrap="square" rtlCol="0" anchor="t"/>
            <a:lstStyle/>
            <a:p>
              <a:pPr>
                <a:lnSpc>
                  <a:spcPts val="2332"/>
                </a:lnSpc>
              </a:pPr>
              <a:r>
                <a:rPr lang="en-US" sz="1458" kern="0" spc="-29" dirty="0">
                  <a:solidFill>
                    <a:srgbClr val="E5E0DF"/>
                  </a:solidFill>
                  <a:latin typeface="+mj-lt"/>
                  <a:ea typeface="Open Sans" panose="020B0606030504020204" pitchFamily="34" charset="0"/>
                  <a:cs typeface="Open Sans" panose="020B0606030504020204" pitchFamily="34" charset="0"/>
                </a:rPr>
                <a:t>Well-crafted prompts can significantly influence generative AI model behaviour. They can impact the accuracy and creativity of generated outputs.</a:t>
              </a:r>
              <a:endParaRPr lang="en-US" sz="1458" dirty="0">
                <a:latin typeface="+mj-lt"/>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9FF26F5D-F516-B220-76A9-E63466D5B8A0}"/>
              </a:ext>
            </a:extLst>
          </p:cNvPr>
          <p:cNvGrpSpPr/>
          <p:nvPr/>
        </p:nvGrpSpPr>
        <p:grpSpPr>
          <a:xfrm>
            <a:off x="1767731" y="4973836"/>
            <a:ext cx="8725942" cy="1107282"/>
            <a:chOff x="1767731" y="4973836"/>
            <a:chExt cx="8725942" cy="1107282"/>
          </a:xfrm>
        </p:grpSpPr>
        <p:sp>
          <p:nvSpPr>
            <p:cNvPr id="16" name="Shape 14"/>
            <p:cNvSpPr/>
            <p:nvPr/>
          </p:nvSpPr>
          <p:spPr>
            <a:xfrm>
              <a:off x="2184350" y="5163592"/>
              <a:ext cx="647998" cy="37008"/>
            </a:xfrm>
            <a:prstGeom prst="rect">
              <a:avLst/>
            </a:prstGeom>
            <a:solidFill>
              <a:srgbClr val="140099"/>
            </a:solidFill>
            <a:ln/>
          </p:spPr>
          <p:txBody>
            <a:bodyPr/>
            <a:lstStyle/>
            <a:p>
              <a:endParaRPr lang="en-IN" sz="1500">
                <a:latin typeface="+mj-lt"/>
              </a:endParaRPr>
            </a:p>
          </p:txBody>
        </p:sp>
        <p:sp>
          <p:nvSpPr>
            <p:cNvPr id="17" name="Shape 15"/>
            <p:cNvSpPr/>
            <p:nvPr/>
          </p:nvSpPr>
          <p:spPr>
            <a:xfrm>
              <a:off x="1767731" y="4973836"/>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ndParaRPr>
            </a:p>
          </p:txBody>
        </p:sp>
        <p:sp>
          <p:nvSpPr>
            <p:cNvPr id="18" name="Text 16"/>
            <p:cNvSpPr/>
            <p:nvPr/>
          </p:nvSpPr>
          <p:spPr>
            <a:xfrm>
              <a:off x="1891258" y="4996289"/>
              <a:ext cx="16956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Inter" pitchFamily="34" charset="-122"/>
                  <a:cs typeface="Inter" pitchFamily="34" charset="-120"/>
                </a:rPr>
                <a:t>3</a:t>
              </a:r>
              <a:endParaRPr lang="en-US" sz="2187" dirty="0">
                <a:latin typeface="+mj-lt"/>
              </a:endParaRPr>
            </a:p>
          </p:txBody>
        </p:sp>
        <p:sp>
          <p:nvSpPr>
            <p:cNvPr id="19" name="Text 17"/>
            <p:cNvSpPr/>
            <p:nvPr/>
          </p:nvSpPr>
          <p:spPr>
            <a:xfrm>
              <a:off x="2994422" y="5014317"/>
              <a:ext cx="2868712" cy="289322"/>
            </a:xfrm>
            <a:prstGeom prst="rect">
              <a:avLst/>
            </a:prstGeom>
            <a:noFill/>
            <a:ln/>
          </p:spPr>
          <p:txBody>
            <a:bodyPr wrap="none" rtlCol="0" anchor="t"/>
            <a:lstStyle/>
            <a:p>
              <a:pPr>
                <a:lnSpc>
                  <a:spcPts val="2278"/>
                </a:lnSpc>
              </a:pPr>
              <a:r>
                <a:rPr lang="en-US" sz="1822" b="1" kern="0" spc="-55" dirty="0">
                  <a:solidFill>
                    <a:srgbClr val="E5E0DF"/>
                  </a:solidFill>
                  <a:latin typeface="+mj-lt"/>
                  <a:ea typeface="Inter" pitchFamily="34" charset="-122"/>
                  <a:cs typeface="Inter" pitchFamily="34" charset="-120"/>
                </a:rPr>
                <a:t>Examples of Good Prompts</a:t>
              </a:r>
              <a:endParaRPr lang="en-US" sz="1822" dirty="0">
                <a:latin typeface="+mj-lt"/>
              </a:endParaRPr>
            </a:p>
          </p:txBody>
        </p:sp>
        <p:sp>
          <p:nvSpPr>
            <p:cNvPr id="20" name="Text 18"/>
            <p:cNvSpPr/>
            <p:nvPr/>
          </p:nvSpPr>
          <p:spPr>
            <a:xfrm>
              <a:off x="2994422" y="5488782"/>
              <a:ext cx="7499251" cy="592336"/>
            </a:xfrm>
            <a:prstGeom prst="rect">
              <a:avLst/>
            </a:prstGeom>
            <a:noFill/>
            <a:ln/>
          </p:spPr>
          <p:txBody>
            <a:bodyPr wrap="square" rtlCol="0" anchor="t"/>
            <a:lstStyle/>
            <a:p>
              <a:pPr>
                <a:lnSpc>
                  <a:spcPts val="2332"/>
                </a:lnSpc>
              </a:pPr>
              <a:r>
                <a:rPr lang="en-US" sz="1458" kern="0" spc="-29" dirty="0">
                  <a:solidFill>
                    <a:srgbClr val="E5E0DF"/>
                  </a:solidFill>
                  <a:latin typeface="+mj-lt"/>
                  <a:ea typeface="Open Sans" panose="020B0606030504020204" pitchFamily="34" charset="0"/>
                  <a:cs typeface="Open Sans" panose="020B0606030504020204" pitchFamily="34" charset="0"/>
                </a:rPr>
                <a:t>Good prompts should be clear, concise, and specific. For example, "generate a painting of a sunset over the ocean with vibrant colors and a diagonal composition."</a:t>
              </a:r>
              <a:endParaRPr lang="en-US" sz="1458" dirty="0">
                <a:latin typeface="+mj-lt"/>
                <a:ea typeface="Open Sans" panose="020B0606030504020204" pitchFamily="34" charset="0"/>
                <a:cs typeface="Open Sans" panose="020B0606030504020204" pitchFamily="34" charset="0"/>
              </a:endParaRPr>
            </a:p>
          </p:txBody>
        </p:sp>
      </p:grpSp>
      <p:sp>
        <p:nvSpPr>
          <p:cNvPr id="22" name="Title 21">
            <a:extLst>
              <a:ext uri="{FF2B5EF4-FFF2-40B4-BE49-F238E27FC236}">
                <a16:creationId xmlns:a16="http://schemas.microsoft.com/office/drawing/2014/main" id="{595F978B-1AA0-4AEB-32B2-200153963747}"/>
              </a:ext>
            </a:extLst>
          </p:cNvPr>
          <p:cNvSpPr>
            <a:spLocks noGrp="1"/>
          </p:cNvSpPr>
          <p:nvPr>
            <p:ph type="title"/>
          </p:nvPr>
        </p:nvSpPr>
        <p:spPr/>
        <p:txBody>
          <a:bodyPr/>
          <a:lstStyle/>
          <a:p>
            <a:r>
              <a:rPr lang="en-US" dirty="0"/>
              <a:t>Prompt Engineering and its Significance</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
          <p:cNvSpPr/>
          <p:nvPr/>
        </p:nvSpPr>
        <p:spPr>
          <a:xfrm>
            <a:off x="5529910" y="1347312"/>
            <a:ext cx="37008" cy="4243983"/>
          </a:xfrm>
          <a:prstGeom prst="rect">
            <a:avLst/>
          </a:prstGeom>
          <a:solidFill>
            <a:srgbClr val="140099"/>
          </a:solidFill>
          <a:ln/>
        </p:spPr>
        <p:txBody>
          <a:bodyPr/>
          <a:lstStyle/>
          <a:p>
            <a:endParaRPr lang="en-IN" sz="1500">
              <a:latin typeface="+mj-lt"/>
              <a:ea typeface="Open Sans" panose="020B0606030504020204" pitchFamily="34" charset="0"/>
              <a:cs typeface="Open Sans" panose="020B0606030504020204" pitchFamily="34" charset="0"/>
            </a:endParaRPr>
          </a:p>
        </p:txBody>
      </p:sp>
      <p:grpSp>
        <p:nvGrpSpPr>
          <p:cNvPr id="24" name="Group 23">
            <a:extLst>
              <a:ext uri="{FF2B5EF4-FFF2-40B4-BE49-F238E27FC236}">
                <a16:creationId xmlns:a16="http://schemas.microsoft.com/office/drawing/2014/main" id="{0D9480F2-77F3-FB9E-D1FA-3B7568232036}"/>
              </a:ext>
            </a:extLst>
          </p:cNvPr>
          <p:cNvGrpSpPr/>
          <p:nvPr/>
        </p:nvGrpSpPr>
        <p:grpSpPr>
          <a:xfrm>
            <a:off x="5340056" y="1491974"/>
            <a:ext cx="4605983" cy="1699617"/>
            <a:chOff x="5340056" y="1491974"/>
            <a:chExt cx="4605983" cy="1699617"/>
          </a:xfrm>
        </p:grpSpPr>
        <p:sp>
          <p:nvSpPr>
            <p:cNvPr id="6" name="Shape 4"/>
            <p:cNvSpPr/>
            <p:nvPr/>
          </p:nvSpPr>
          <p:spPr>
            <a:xfrm>
              <a:off x="5756675" y="1681730"/>
              <a:ext cx="647998" cy="37008"/>
            </a:xfrm>
            <a:prstGeom prst="rect">
              <a:avLst/>
            </a:prstGeom>
            <a:solidFill>
              <a:srgbClr val="140099"/>
            </a:solidFill>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7" name="Shape 5"/>
            <p:cNvSpPr/>
            <p:nvPr/>
          </p:nvSpPr>
          <p:spPr>
            <a:xfrm>
              <a:off x="5340056" y="1491974"/>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8" name="Text 6"/>
            <p:cNvSpPr/>
            <p:nvPr/>
          </p:nvSpPr>
          <p:spPr>
            <a:xfrm>
              <a:off x="5482633" y="1526700"/>
              <a:ext cx="13146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Open Sans" panose="020B0606030504020204" pitchFamily="34" charset="0"/>
                  <a:cs typeface="Open Sans" panose="020B0606030504020204" pitchFamily="34" charset="0"/>
                </a:rPr>
                <a:t>1</a:t>
              </a:r>
              <a:endParaRPr lang="en-US" sz="2187" dirty="0">
                <a:latin typeface="+mj-lt"/>
                <a:ea typeface="Open Sans" panose="020B0606030504020204" pitchFamily="34" charset="0"/>
                <a:cs typeface="Open Sans" panose="020B0606030504020204" pitchFamily="34" charset="0"/>
              </a:endParaRPr>
            </a:p>
          </p:txBody>
        </p:sp>
        <p:sp>
          <p:nvSpPr>
            <p:cNvPr id="9" name="Text 7"/>
            <p:cNvSpPr/>
            <p:nvPr/>
          </p:nvSpPr>
          <p:spPr>
            <a:xfrm>
              <a:off x="6566747" y="1532455"/>
              <a:ext cx="3095526" cy="289322"/>
            </a:xfrm>
            <a:prstGeom prst="rect">
              <a:avLst/>
            </a:prstGeom>
            <a:noFill/>
            <a:ln/>
          </p:spPr>
          <p:txBody>
            <a:bodyPr wrap="none" rtlCol="0" anchor="t"/>
            <a:lstStyle/>
            <a:p>
              <a:pPr>
                <a:lnSpc>
                  <a:spcPts val="2278"/>
                </a:lnSpc>
              </a:pPr>
              <a:r>
                <a:rPr lang="en-US" sz="1822" b="1" kern="0" spc="-55" dirty="0">
                  <a:solidFill>
                    <a:schemeClr val="accent1"/>
                  </a:solidFill>
                  <a:latin typeface="+mj-lt"/>
                  <a:ea typeface="Open Sans" panose="020B0606030504020204" pitchFamily="34" charset="0"/>
                  <a:cs typeface="Open Sans" panose="020B0606030504020204" pitchFamily="34" charset="0"/>
                </a:rPr>
                <a:t>New Real-World Applications</a:t>
              </a:r>
              <a:endParaRPr lang="en-US" sz="1822" dirty="0">
                <a:solidFill>
                  <a:schemeClr val="accent1"/>
                </a:solidFill>
                <a:latin typeface="+mj-lt"/>
                <a:ea typeface="Open Sans" panose="020B0606030504020204" pitchFamily="34" charset="0"/>
                <a:cs typeface="Open Sans" panose="020B0606030504020204" pitchFamily="34" charset="0"/>
              </a:endParaRPr>
            </a:p>
          </p:txBody>
        </p:sp>
        <p:sp>
          <p:nvSpPr>
            <p:cNvPr id="10" name="Text 8"/>
            <p:cNvSpPr/>
            <p:nvPr/>
          </p:nvSpPr>
          <p:spPr>
            <a:xfrm>
              <a:off x="6566747" y="2006919"/>
              <a:ext cx="3379292" cy="1184672"/>
            </a:xfrm>
            <a:prstGeom prst="rect">
              <a:avLst/>
            </a:prstGeom>
            <a:noFill/>
            <a:ln/>
          </p:spPr>
          <p:txBody>
            <a:bodyPr wrap="square" rtlCol="0" anchor="t"/>
            <a:lstStyle/>
            <a:p>
              <a:pPr>
                <a:lnSpc>
                  <a:spcPts val="2332"/>
                </a:lnSpc>
              </a:pPr>
              <a:r>
                <a:rPr lang="en-US" sz="1458" kern="0" spc="-29" dirty="0">
                  <a:solidFill>
                    <a:schemeClr val="accent1"/>
                  </a:solidFill>
                  <a:latin typeface="+mj-lt"/>
                  <a:ea typeface="Open Sans" panose="020B0606030504020204" pitchFamily="34" charset="0"/>
                  <a:cs typeface="Open Sans" panose="020B0606030504020204" pitchFamily="34" charset="0"/>
                </a:rPr>
                <a:t>Generative AI and prompt engineering may be applied to smart cities, autonomous vehicles, and more, shaping the future of our everyday lives.</a:t>
              </a:r>
              <a:endParaRPr lang="en-US" sz="1458" dirty="0">
                <a:solidFill>
                  <a:schemeClr val="accent1"/>
                </a:solidFill>
                <a:latin typeface="+mj-lt"/>
                <a:ea typeface="Open Sans" panose="020B0606030504020204" pitchFamily="34" charset="0"/>
                <a:cs typeface="Open Sans" panose="020B0606030504020204" pitchFamily="34" charset="0"/>
              </a:endParaRPr>
            </a:p>
          </p:txBody>
        </p:sp>
      </p:grpSp>
      <p:grpSp>
        <p:nvGrpSpPr>
          <p:cNvPr id="25" name="Group 24">
            <a:extLst>
              <a:ext uri="{FF2B5EF4-FFF2-40B4-BE49-F238E27FC236}">
                <a16:creationId xmlns:a16="http://schemas.microsoft.com/office/drawing/2014/main" id="{C91A4134-ADFE-D8AE-FB11-8D83ECE732C1}"/>
              </a:ext>
            </a:extLst>
          </p:cNvPr>
          <p:cNvGrpSpPr/>
          <p:nvPr/>
        </p:nvGrpSpPr>
        <p:grpSpPr>
          <a:xfrm>
            <a:off x="1150692" y="2417685"/>
            <a:ext cx="4605983" cy="1699617"/>
            <a:chOff x="1150692" y="2417685"/>
            <a:chExt cx="4605983" cy="1699617"/>
          </a:xfrm>
        </p:grpSpPr>
        <p:sp>
          <p:nvSpPr>
            <p:cNvPr id="11" name="Shape 9"/>
            <p:cNvSpPr/>
            <p:nvPr/>
          </p:nvSpPr>
          <p:spPr>
            <a:xfrm>
              <a:off x="4692058" y="2607441"/>
              <a:ext cx="647998" cy="37008"/>
            </a:xfrm>
            <a:prstGeom prst="rect">
              <a:avLst/>
            </a:prstGeom>
            <a:solidFill>
              <a:srgbClr val="140099"/>
            </a:solidFill>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12" name="Shape 10"/>
            <p:cNvSpPr/>
            <p:nvPr/>
          </p:nvSpPr>
          <p:spPr>
            <a:xfrm>
              <a:off x="5340056" y="2417685"/>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13" name="Text 11"/>
            <p:cNvSpPr/>
            <p:nvPr/>
          </p:nvSpPr>
          <p:spPr>
            <a:xfrm>
              <a:off x="5466758" y="2452412"/>
              <a:ext cx="16321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Open Sans" panose="020B0606030504020204" pitchFamily="34" charset="0"/>
                  <a:cs typeface="Open Sans" panose="020B0606030504020204" pitchFamily="34" charset="0"/>
                </a:rPr>
                <a:t>2</a:t>
              </a:r>
              <a:endParaRPr lang="en-US" sz="2187" dirty="0">
                <a:latin typeface="+mj-lt"/>
                <a:ea typeface="Open Sans" panose="020B0606030504020204" pitchFamily="34" charset="0"/>
                <a:cs typeface="Open Sans" panose="020B0606030504020204" pitchFamily="34" charset="0"/>
              </a:endParaRPr>
            </a:p>
          </p:txBody>
        </p:sp>
        <p:sp>
          <p:nvSpPr>
            <p:cNvPr id="14" name="Text 12"/>
            <p:cNvSpPr/>
            <p:nvPr/>
          </p:nvSpPr>
          <p:spPr>
            <a:xfrm>
              <a:off x="2262736" y="2458165"/>
              <a:ext cx="2267248" cy="289322"/>
            </a:xfrm>
            <a:prstGeom prst="rect">
              <a:avLst/>
            </a:prstGeom>
            <a:noFill/>
            <a:ln/>
          </p:spPr>
          <p:txBody>
            <a:bodyPr wrap="none" rtlCol="0" anchor="t"/>
            <a:lstStyle/>
            <a:p>
              <a:pPr algn="r">
                <a:lnSpc>
                  <a:spcPts val="2278"/>
                </a:lnSpc>
              </a:pPr>
              <a:r>
                <a:rPr lang="en-US" sz="1822" b="1" kern="0" spc="-55" dirty="0">
                  <a:solidFill>
                    <a:schemeClr val="accent5">
                      <a:lumMod val="75000"/>
                    </a:schemeClr>
                  </a:solidFill>
                  <a:latin typeface="+mj-lt"/>
                  <a:ea typeface="Open Sans" panose="020B0606030504020204" pitchFamily="34" charset="0"/>
                  <a:cs typeface="Open Sans" panose="020B0606030504020204" pitchFamily="34" charset="0"/>
                </a:rPr>
                <a:t>Concerns and Pitfalls</a:t>
              </a:r>
              <a:endParaRPr lang="en-US" sz="1822" dirty="0">
                <a:solidFill>
                  <a:schemeClr val="accent5">
                    <a:lumMod val="75000"/>
                  </a:schemeClr>
                </a:solidFill>
                <a:latin typeface="+mj-lt"/>
                <a:ea typeface="Open Sans" panose="020B0606030504020204" pitchFamily="34" charset="0"/>
                <a:cs typeface="Open Sans" panose="020B0606030504020204" pitchFamily="34" charset="0"/>
              </a:endParaRPr>
            </a:p>
          </p:txBody>
        </p:sp>
        <p:sp>
          <p:nvSpPr>
            <p:cNvPr id="15" name="Text 13"/>
            <p:cNvSpPr/>
            <p:nvPr/>
          </p:nvSpPr>
          <p:spPr>
            <a:xfrm>
              <a:off x="1150692" y="2932630"/>
              <a:ext cx="3379292" cy="1184672"/>
            </a:xfrm>
            <a:prstGeom prst="rect">
              <a:avLst/>
            </a:prstGeom>
            <a:noFill/>
            <a:ln/>
          </p:spPr>
          <p:txBody>
            <a:bodyPr wrap="square" rtlCol="0" anchor="t"/>
            <a:lstStyle/>
            <a:p>
              <a:pPr algn="r">
                <a:lnSpc>
                  <a:spcPts val="2332"/>
                </a:lnSpc>
              </a:pPr>
              <a:r>
                <a:rPr lang="en-US" sz="1458" kern="0" spc="-29" dirty="0">
                  <a:solidFill>
                    <a:schemeClr val="accent5">
                      <a:lumMod val="75000"/>
                    </a:schemeClr>
                  </a:solidFill>
                  <a:latin typeface="+mj-lt"/>
                  <a:ea typeface="Open Sans" panose="020B0606030504020204" pitchFamily="34" charset="0"/>
                  <a:cs typeface="Open Sans" panose="020B0606030504020204" pitchFamily="34" charset="0"/>
                </a:rPr>
                <a:t>Challenges such as data bias and malicious use of generative AI could pose significant risks to industries and societies.</a:t>
              </a:r>
              <a:endParaRPr lang="en-US" sz="1458" dirty="0">
                <a:solidFill>
                  <a:schemeClr val="accent5">
                    <a:lumMod val="75000"/>
                  </a:schemeClr>
                </a:solidFill>
                <a:latin typeface="+mj-lt"/>
                <a:ea typeface="Open Sans" panose="020B0606030504020204" pitchFamily="34" charset="0"/>
                <a:cs typeface="Open Sans" panose="020B0606030504020204" pitchFamily="34" charset="0"/>
              </a:endParaRPr>
            </a:p>
          </p:txBody>
        </p:sp>
      </p:grpSp>
      <p:grpSp>
        <p:nvGrpSpPr>
          <p:cNvPr id="28" name="Group 27">
            <a:extLst>
              <a:ext uri="{FF2B5EF4-FFF2-40B4-BE49-F238E27FC236}">
                <a16:creationId xmlns:a16="http://schemas.microsoft.com/office/drawing/2014/main" id="{5B0871B8-ECDD-D5FF-DF10-FCA339AC1E92}"/>
              </a:ext>
            </a:extLst>
          </p:cNvPr>
          <p:cNvGrpSpPr/>
          <p:nvPr/>
        </p:nvGrpSpPr>
        <p:grpSpPr>
          <a:xfrm>
            <a:off x="5340056" y="3706537"/>
            <a:ext cx="4605983" cy="1699616"/>
            <a:chOff x="5340056" y="3706537"/>
            <a:chExt cx="4605983" cy="1699616"/>
          </a:xfrm>
        </p:grpSpPr>
        <p:sp>
          <p:nvSpPr>
            <p:cNvPr id="16" name="Shape 14"/>
            <p:cNvSpPr/>
            <p:nvPr/>
          </p:nvSpPr>
          <p:spPr>
            <a:xfrm>
              <a:off x="5756675" y="3896292"/>
              <a:ext cx="647998" cy="37008"/>
            </a:xfrm>
            <a:prstGeom prst="rect">
              <a:avLst/>
            </a:prstGeom>
            <a:solidFill>
              <a:srgbClr val="140099"/>
            </a:solidFill>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17" name="Shape 15"/>
            <p:cNvSpPr/>
            <p:nvPr/>
          </p:nvSpPr>
          <p:spPr>
            <a:xfrm>
              <a:off x="5340056" y="3706537"/>
              <a:ext cx="416619" cy="416619"/>
            </a:xfrm>
            <a:prstGeom prst="roundRect">
              <a:avLst>
                <a:gd name="adj" fmla="val 20000"/>
              </a:avLst>
            </a:prstGeom>
            <a:solidFill>
              <a:srgbClr val="110080"/>
            </a:solidFill>
            <a:ln w="13811">
              <a:solidFill>
                <a:srgbClr val="140099"/>
              </a:solidFill>
              <a:prstDash val="solid"/>
            </a:ln>
          </p:spPr>
          <p:txBody>
            <a:bodyPr/>
            <a:lstStyle/>
            <a:p>
              <a:endParaRPr lang="en-IN" sz="1500">
                <a:latin typeface="+mj-lt"/>
                <a:ea typeface="Open Sans" panose="020B0606030504020204" pitchFamily="34" charset="0"/>
                <a:cs typeface="Open Sans" panose="020B0606030504020204" pitchFamily="34" charset="0"/>
              </a:endParaRPr>
            </a:p>
          </p:txBody>
        </p:sp>
        <p:sp>
          <p:nvSpPr>
            <p:cNvPr id="18" name="Text 16"/>
            <p:cNvSpPr/>
            <p:nvPr/>
          </p:nvSpPr>
          <p:spPr>
            <a:xfrm>
              <a:off x="5463583" y="3741262"/>
              <a:ext cx="169565" cy="347068"/>
            </a:xfrm>
            <a:prstGeom prst="rect">
              <a:avLst/>
            </a:prstGeom>
            <a:noFill/>
            <a:ln/>
          </p:spPr>
          <p:txBody>
            <a:bodyPr wrap="none" rtlCol="0" anchor="t"/>
            <a:lstStyle/>
            <a:p>
              <a:pPr algn="ctr">
                <a:lnSpc>
                  <a:spcPts val="2734"/>
                </a:lnSpc>
              </a:pPr>
              <a:r>
                <a:rPr lang="en-US" sz="2187" b="1" kern="0" spc="-66" dirty="0">
                  <a:solidFill>
                    <a:srgbClr val="E5E0DF"/>
                  </a:solidFill>
                  <a:latin typeface="+mj-lt"/>
                  <a:ea typeface="Open Sans" panose="020B0606030504020204" pitchFamily="34" charset="0"/>
                  <a:cs typeface="Open Sans" panose="020B0606030504020204" pitchFamily="34" charset="0"/>
                </a:rPr>
                <a:t>3</a:t>
              </a:r>
              <a:endParaRPr lang="en-US" sz="2187" dirty="0">
                <a:latin typeface="+mj-lt"/>
                <a:ea typeface="Open Sans" panose="020B0606030504020204" pitchFamily="34" charset="0"/>
                <a:cs typeface="Open Sans" panose="020B0606030504020204" pitchFamily="34" charset="0"/>
              </a:endParaRPr>
            </a:p>
          </p:txBody>
        </p:sp>
        <p:sp>
          <p:nvSpPr>
            <p:cNvPr id="19" name="Text 17"/>
            <p:cNvSpPr/>
            <p:nvPr/>
          </p:nvSpPr>
          <p:spPr>
            <a:xfrm>
              <a:off x="6566747" y="3747017"/>
              <a:ext cx="1851620" cy="289322"/>
            </a:xfrm>
            <a:prstGeom prst="rect">
              <a:avLst/>
            </a:prstGeom>
            <a:noFill/>
            <a:ln/>
          </p:spPr>
          <p:txBody>
            <a:bodyPr wrap="none" rtlCol="0" anchor="t"/>
            <a:lstStyle/>
            <a:p>
              <a:pPr>
                <a:lnSpc>
                  <a:spcPts val="2278"/>
                </a:lnSpc>
              </a:pPr>
              <a:r>
                <a:rPr lang="en-US" sz="1822" b="1" kern="0" spc="-55" dirty="0">
                  <a:solidFill>
                    <a:srgbClr val="4A41C5"/>
                  </a:solidFill>
                  <a:latin typeface="+mj-lt"/>
                  <a:ea typeface="Open Sans" panose="020B0606030504020204" pitchFamily="34" charset="0"/>
                  <a:cs typeface="Open Sans" panose="020B0606030504020204" pitchFamily="34" charset="0"/>
                </a:rPr>
                <a:t>Promising Future</a:t>
              </a:r>
              <a:endParaRPr lang="en-US" sz="1822" dirty="0">
                <a:solidFill>
                  <a:srgbClr val="4A41C5"/>
                </a:solidFill>
                <a:latin typeface="+mj-lt"/>
                <a:ea typeface="Open Sans" panose="020B0606030504020204" pitchFamily="34" charset="0"/>
                <a:cs typeface="Open Sans" panose="020B0606030504020204" pitchFamily="34" charset="0"/>
              </a:endParaRPr>
            </a:p>
          </p:txBody>
        </p:sp>
        <p:sp>
          <p:nvSpPr>
            <p:cNvPr id="20" name="Text 18"/>
            <p:cNvSpPr/>
            <p:nvPr/>
          </p:nvSpPr>
          <p:spPr>
            <a:xfrm>
              <a:off x="6566747" y="4221481"/>
              <a:ext cx="3379292" cy="1184672"/>
            </a:xfrm>
            <a:prstGeom prst="rect">
              <a:avLst/>
            </a:prstGeom>
            <a:noFill/>
            <a:ln/>
          </p:spPr>
          <p:txBody>
            <a:bodyPr wrap="square" rtlCol="0" anchor="t"/>
            <a:lstStyle/>
            <a:p>
              <a:pPr>
                <a:lnSpc>
                  <a:spcPts val="2332"/>
                </a:lnSpc>
              </a:pPr>
              <a:r>
                <a:rPr lang="en-US" sz="1458" kern="0" spc="-29" dirty="0">
                  <a:solidFill>
                    <a:srgbClr val="4A41C5"/>
                  </a:solidFill>
                  <a:latin typeface="+mj-lt"/>
                  <a:ea typeface="Open Sans" panose="020B0606030504020204" pitchFamily="34" charset="0"/>
                  <a:cs typeface="Open Sans" panose="020B0606030504020204" pitchFamily="34" charset="0"/>
                </a:rPr>
                <a:t>The potential benefits of generative AI and prompt engineering show great promise in fueling innovation and improving our world.</a:t>
              </a:r>
              <a:endParaRPr lang="en-US" sz="1458" dirty="0">
                <a:solidFill>
                  <a:srgbClr val="4A41C5"/>
                </a:solidFill>
                <a:latin typeface="+mj-lt"/>
                <a:ea typeface="Open Sans" panose="020B0606030504020204" pitchFamily="34" charset="0"/>
                <a:cs typeface="Open Sans" panose="020B0606030504020204" pitchFamily="34" charset="0"/>
              </a:endParaRPr>
            </a:p>
          </p:txBody>
        </p:sp>
      </p:grpSp>
      <p:sp>
        <p:nvSpPr>
          <p:cNvPr id="21" name="Title 20">
            <a:extLst>
              <a:ext uri="{FF2B5EF4-FFF2-40B4-BE49-F238E27FC236}">
                <a16:creationId xmlns:a16="http://schemas.microsoft.com/office/drawing/2014/main" id="{69B80A55-E361-CF3F-41BC-354DC860C13F}"/>
              </a:ext>
            </a:extLst>
          </p:cNvPr>
          <p:cNvSpPr>
            <a:spLocks noGrp="1"/>
          </p:cNvSpPr>
          <p:nvPr>
            <p:ph type="title"/>
          </p:nvPr>
        </p:nvSpPr>
        <p:spPr/>
        <p:txBody>
          <a:bodyPr/>
          <a:lstStyle/>
          <a:p>
            <a:r>
              <a:rPr lang="en-US" sz="2800" b="1" kern="0" spc="-109" dirty="0">
                <a:solidFill>
                  <a:srgbClr val="FFFFFF"/>
                </a:solidFill>
                <a:ea typeface="Open Sans" panose="020B0606030504020204" pitchFamily="34" charset="0"/>
                <a:cs typeface="Open Sans" panose="020B0606030504020204" pitchFamily="34" charset="0"/>
              </a:rPr>
              <a:t>The Future of Generative AI and Prompt Engineering</a:t>
            </a:r>
            <a:endParaRPr lang="en-I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3573A69-B83F-B0EB-853C-4720EAF847A8}"/>
              </a:ext>
            </a:extLst>
          </p:cNvPr>
          <p:cNvSpPr txBox="1"/>
          <p:nvPr/>
        </p:nvSpPr>
        <p:spPr>
          <a:xfrm>
            <a:off x="488726" y="393616"/>
            <a:ext cx="5672566" cy="1830245"/>
          </a:xfrm>
          <a:prstGeom prst="rect">
            <a:avLst/>
          </a:prstGeom>
          <a:noFill/>
        </p:spPr>
        <p:txBody>
          <a:bodyPr wrap="square" rtlCol="0">
            <a:spAutoFit/>
          </a:bodyPr>
          <a:lstStyle/>
          <a:p>
            <a:pPr>
              <a:lnSpc>
                <a:spcPts val="4556"/>
              </a:lnSpc>
            </a:pPr>
            <a:r>
              <a:rPr lang="en-US" sz="2800" b="1" dirty="0">
                <a:solidFill>
                  <a:srgbClr val="60A9FF"/>
                </a:solidFill>
                <a:latin typeface="+mj-lt"/>
              </a:rPr>
              <a:t>Core features and functionalities of ChatGPT platform </a:t>
            </a:r>
            <a:endParaRPr lang="en-IN" sz="2800" b="1" dirty="0">
              <a:solidFill>
                <a:srgbClr val="60A9FF"/>
              </a:solidFill>
              <a:latin typeface="+mj-lt"/>
            </a:endParaRPr>
          </a:p>
        </p:txBody>
      </p:sp>
      <p:sp>
        <p:nvSpPr>
          <p:cNvPr id="95" name="Rectangle 94">
            <a:extLst>
              <a:ext uri="{FF2B5EF4-FFF2-40B4-BE49-F238E27FC236}">
                <a16:creationId xmlns:a16="http://schemas.microsoft.com/office/drawing/2014/main" id="{B7E52A4F-34D2-E833-DD3F-1CD34537DD72}"/>
              </a:ext>
            </a:extLst>
          </p:cNvPr>
          <p:cNvSpPr/>
          <p:nvPr/>
        </p:nvSpPr>
        <p:spPr>
          <a:xfrm>
            <a:off x="541584" y="2387739"/>
            <a:ext cx="5347260" cy="4074873"/>
          </a:xfrm>
          <a:prstGeom prst="rect">
            <a:avLst/>
          </a:prstGeom>
          <a:solidFill>
            <a:schemeClr val="bg2">
              <a:alpha val="1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1">
                  <a:lumMod val="95000"/>
                  <a:lumOff val="5000"/>
                </a:schemeClr>
              </a:solidFill>
              <a:latin typeface="+mj-lt"/>
            </a:endParaRPr>
          </a:p>
        </p:txBody>
      </p:sp>
      <p:sp>
        <p:nvSpPr>
          <p:cNvPr id="96" name="Freeform: Shape 95">
            <a:extLst>
              <a:ext uri="{FF2B5EF4-FFF2-40B4-BE49-F238E27FC236}">
                <a16:creationId xmlns:a16="http://schemas.microsoft.com/office/drawing/2014/main" id="{52E0122F-6B54-B8EF-8326-E2B5CBD0548D}"/>
              </a:ext>
            </a:extLst>
          </p:cNvPr>
          <p:cNvSpPr/>
          <p:nvPr/>
        </p:nvSpPr>
        <p:spPr>
          <a:xfrm flipV="1">
            <a:off x="539500" y="3040629"/>
            <a:ext cx="5351428" cy="26886"/>
          </a:xfrm>
          <a:custGeom>
            <a:avLst/>
            <a:gdLst>
              <a:gd name="connsiteX0" fmla="*/ 0 w 11292840"/>
              <a:gd name="connsiteY0" fmla="*/ 45720 h 45720"/>
              <a:gd name="connsiteX1" fmla="*/ 11292840 w 11292840"/>
              <a:gd name="connsiteY1" fmla="*/ 45720 h 45720"/>
              <a:gd name="connsiteX2" fmla="*/ 11292840 w 11292840"/>
              <a:gd name="connsiteY2" fmla="*/ 0 h 45720"/>
              <a:gd name="connsiteX0" fmla="*/ 0 w 11292840"/>
              <a:gd name="connsiteY0" fmla="*/ 0 h 0"/>
              <a:gd name="connsiteX1" fmla="*/ 11292840 w 11292840"/>
              <a:gd name="connsiteY1" fmla="*/ 0 h 0"/>
            </a:gdLst>
            <a:ahLst/>
            <a:cxnLst>
              <a:cxn ang="0">
                <a:pos x="connsiteX0" y="connsiteY0"/>
              </a:cxn>
              <a:cxn ang="0">
                <a:pos x="connsiteX1" y="connsiteY1"/>
              </a:cxn>
            </a:cxnLst>
            <a:rect l="l" t="t" r="r" b="b"/>
            <a:pathLst>
              <a:path w="11292840">
                <a:moveTo>
                  <a:pt x="0" y="0"/>
                </a:moveTo>
                <a:lnTo>
                  <a:pt x="11292840" y="0"/>
                </a:lnTo>
              </a:path>
            </a:pathLst>
          </a:custGeom>
          <a:noFill/>
          <a:ln w="635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85">
              <a:defRPr/>
            </a:pPr>
            <a:endParaRPr lang="en-US" sz="1500" dirty="0">
              <a:solidFill>
                <a:schemeClr val="tx1">
                  <a:lumMod val="95000"/>
                  <a:lumOff val="5000"/>
                </a:schemeClr>
              </a:solidFill>
              <a:latin typeface="+mj-lt"/>
            </a:endParaRPr>
          </a:p>
        </p:txBody>
      </p:sp>
      <p:sp>
        <p:nvSpPr>
          <p:cNvPr id="83" name="TextBox 82">
            <a:extLst>
              <a:ext uri="{FF2B5EF4-FFF2-40B4-BE49-F238E27FC236}">
                <a16:creationId xmlns:a16="http://schemas.microsoft.com/office/drawing/2014/main" id="{90EB5ADF-BF22-4C3C-A430-156F0419BC50}"/>
              </a:ext>
            </a:extLst>
          </p:cNvPr>
          <p:cNvSpPr txBox="1"/>
          <p:nvPr/>
        </p:nvSpPr>
        <p:spPr>
          <a:xfrm>
            <a:off x="1428119" y="2570735"/>
            <a:ext cx="3569845" cy="323165"/>
          </a:xfrm>
          <a:prstGeom prst="rect">
            <a:avLst/>
          </a:prstGeom>
          <a:noFill/>
          <a:ln>
            <a:solidFill>
              <a:schemeClr val="accent1">
                <a:lumMod val="50000"/>
              </a:schemeClr>
            </a:solidFill>
          </a:ln>
        </p:spPr>
        <p:txBody>
          <a:bodyPr wrap="square" anchor="ctr">
            <a:spAutoFit/>
          </a:bodyPr>
          <a:lstStyle/>
          <a:p>
            <a:pPr algn="ctr" defTabSz="761970">
              <a:defRPr/>
            </a:pPr>
            <a:r>
              <a:rPr lang="en-US" sz="1500" b="1" dirty="0">
                <a:solidFill>
                  <a:schemeClr val="tx1">
                    <a:lumMod val="95000"/>
                    <a:lumOff val="5000"/>
                  </a:schemeClr>
                </a:solidFill>
                <a:latin typeface="+mj-lt"/>
                <a:cs typeface="Arial" panose="020B0604020202020204" pitchFamily="34" charset="0"/>
              </a:rPr>
              <a:t>Salient features of </a:t>
            </a:r>
            <a:r>
              <a:rPr lang="en-US" sz="1500" b="1" dirty="0" err="1">
                <a:solidFill>
                  <a:schemeClr val="tx1">
                    <a:lumMod val="95000"/>
                    <a:lumOff val="5000"/>
                  </a:schemeClr>
                </a:solidFill>
                <a:latin typeface="+mj-lt"/>
                <a:cs typeface="Arial" panose="020B0604020202020204" pitchFamily="34" charset="0"/>
              </a:rPr>
              <a:t>ChatGPT</a:t>
            </a:r>
            <a:r>
              <a:rPr lang="en-US" sz="1500" b="1" dirty="0">
                <a:solidFill>
                  <a:schemeClr val="tx1">
                    <a:lumMod val="95000"/>
                    <a:lumOff val="5000"/>
                  </a:schemeClr>
                </a:solidFill>
                <a:latin typeface="+mj-lt"/>
                <a:cs typeface="Arial" panose="020B0604020202020204" pitchFamily="34" charset="0"/>
              </a:rPr>
              <a:t> </a:t>
            </a:r>
          </a:p>
        </p:txBody>
      </p:sp>
      <p:grpSp>
        <p:nvGrpSpPr>
          <p:cNvPr id="84" name="Group 83">
            <a:extLst>
              <a:ext uri="{FF2B5EF4-FFF2-40B4-BE49-F238E27FC236}">
                <a16:creationId xmlns:a16="http://schemas.microsoft.com/office/drawing/2014/main" id="{650EE75B-9121-80A0-E191-83E3765A1761}"/>
              </a:ext>
            </a:extLst>
          </p:cNvPr>
          <p:cNvGrpSpPr/>
          <p:nvPr/>
        </p:nvGrpSpPr>
        <p:grpSpPr>
          <a:xfrm>
            <a:off x="697407" y="3295334"/>
            <a:ext cx="5035613" cy="2929825"/>
            <a:chOff x="6677171" y="3094081"/>
            <a:chExt cx="5242750" cy="2875338"/>
          </a:xfrm>
        </p:grpSpPr>
        <p:grpSp>
          <p:nvGrpSpPr>
            <p:cNvPr id="85" name="Group 84">
              <a:extLst>
                <a:ext uri="{FF2B5EF4-FFF2-40B4-BE49-F238E27FC236}">
                  <a16:creationId xmlns:a16="http://schemas.microsoft.com/office/drawing/2014/main" id="{795601EA-315D-E28B-9667-C4DE08D7DD6E}"/>
                </a:ext>
              </a:extLst>
            </p:cNvPr>
            <p:cNvGrpSpPr/>
            <p:nvPr/>
          </p:nvGrpSpPr>
          <p:grpSpPr>
            <a:xfrm>
              <a:off x="6677171" y="3094081"/>
              <a:ext cx="5242750" cy="2875338"/>
              <a:chOff x="6677171" y="3094081"/>
              <a:chExt cx="5242750" cy="2875338"/>
            </a:xfrm>
          </p:grpSpPr>
          <p:sp>
            <p:nvSpPr>
              <p:cNvPr id="91" name="Rectangle: Rounded Corners 90">
                <a:extLst>
                  <a:ext uri="{FF2B5EF4-FFF2-40B4-BE49-F238E27FC236}">
                    <a16:creationId xmlns:a16="http://schemas.microsoft.com/office/drawing/2014/main" id="{D36D1B91-0852-3FB8-F636-0F7EEA02909F}"/>
                  </a:ext>
                </a:extLst>
              </p:cNvPr>
              <p:cNvSpPr/>
              <p:nvPr/>
            </p:nvSpPr>
            <p:spPr>
              <a:xfrm flipH="1">
                <a:off x="6677172" y="3094081"/>
                <a:ext cx="2567807" cy="1383075"/>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92" name="Rectangle: Rounded Corners 91">
                <a:extLst>
                  <a:ext uri="{FF2B5EF4-FFF2-40B4-BE49-F238E27FC236}">
                    <a16:creationId xmlns:a16="http://schemas.microsoft.com/office/drawing/2014/main" id="{3A5EF81D-2621-F777-9F33-F3CDBC879F66}"/>
                  </a:ext>
                </a:extLst>
              </p:cNvPr>
              <p:cNvSpPr/>
              <p:nvPr/>
            </p:nvSpPr>
            <p:spPr>
              <a:xfrm flipH="1">
                <a:off x="6677171" y="4586344"/>
                <a:ext cx="2567807" cy="1383075"/>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93" name="Rectangle: Rounded Corners 92">
                <a:extLst>
                  <a:ext uri="{FF2B5EF4-FFF2-40B4-BE49-F238E27FC236}">
                    <a16:creationId xmlns:a16="http://schemas.microsoft.com/office/drawing/2014/main" id="{D347262E-71CF-7F52-D827-8E8484C62057}"/>
                  </a:ext>
                </a:extLst>
              </p:cNvPr>
              <p:cNvSpPr/>
              <p:nvPr/>
            </p:nvSpPr>
            <p:spPr>
              <a:xfrm>
                <a:off x="9352114" y="3094081"/>
                <a:ext cx="2567807" cy="1383075"/>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94" name="Rectangle: Rounded Corners 93">
                <a:extLst>
                  <a:ext uri="{FF2B5EF4-FFF2-40B4-BE49-F238E27FC236}">
                    <a16:creationId xmlns:a16="http://schemas.microsoft.com/office/drawing/2014/main" id="{640F833E-0A04-CBE2-8FC7-9C621267FC76}"/>
                  </a:ext>
                </a:extLst>
              </p:cNvPr>
              <p:cNvSpPr/>
              <p:nvPr/>
            </p:nvSpPr>
            <p:spPr>
              <a:xfrm>
                <a:off x="9352112" y="4586344"/>
                <a:ext cx="2567807" cy="1383074"/>
              </a:xfrm>
              <a:prstGeom prst="roundRect">
                <a:avLst/>
              </a:pr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chemeClr val="tx1">
                      <a:lumMod val="95000"/>
                      <a:lumOff val="5000"/>
                    </a:schemeClr>
                  </a:solidFill>
                  <a:latin typeface="+mj-lt"/>
                  <a:cs typeface="Arial" panose="020B0604020202020204" pitchFamily="34" charset="0"/>
                </a:endParaRPr>
              </a:p>
            </p:txBody>
          </p:sp>
        </p:grpSp>
        <p:grpSp>
          <p:nvGrpSpPr>
            <p:cNvPr id="86" name="Group 85">
              <a:extLst>
                <a:ext uri="{FF2B5EF4-FFF2-40B4-BE49-F238E27FC236}">
                  <a16:creationId xmlns:a16="http://schemas.microsoft.com/office/drawing/2014/main" id="{798FDCAA-8F0C-BFCC-4E40-53C6E84B726A}"/>
                </a:ext>
              </a:extLst>
            </p:cNvPr>
            <p:cNvGrpSpPr/>
            <p:nvPr/>
          </p:nvGrpSpPr>
          <p:grpSpPr>
            <a:xfrm>
              <a:off x="8633533" y="3863305"/>
              <a:ext cx="1334577" cy="1336891"/>
              <a:chOff x="8633533" y="3863305"/>
              <a:chExt cx="1334577" cy="1336891"/>
            </a:xfrm>
          </p:grpSpPr>
          <p:sp>
            <p:nvSpPr>
              <p:cNvPr id="87" name="Freeform: Shape 86">
                <a:extLst>
                  <a:ext uri="{FF2B5EF4-FFF2-40B4-BE49-F238E27FC236}">
                    <a16:creationId xmlns:a16="http://schemas.microsoft.com/office/drawing/2014/main" id="{DCC52DBA-5AC5-3A8F-2BBC-A29091152CAE}"/>
                  </a:ext>
                </a:extLst>
              </p:cNvPr>
              <p:cNvSpPr/>
              <p:nvPr/>
            </p:nvSpPr>
            <p:spPr>
              <a:xfrm flipH="1">
                <a:off x="8633533" y="3863305"/>
                <a:ext cx="612839" cy="613851"/>
              </a:xfrm>
              <a:custGeom>
                <a:avLst/>
                <a:gdLst>
                  <a:gd name="connsiteX0" fmla="*/ 0 w 848882"/>
                  <a:gd name="connsiteY0" fmla="*/ 0 h 850284"/>
                  <a:gd name="connsiteX1" fmla="*/ 0 w 848882"/>
                  <a:gd name="connsiteY1" fmla="*/ 530980 h 850284"/>
                  <a:gd name="connsiteX2" fmla="*/ 319304 w 848882"/>
                  <a:gd name="connsiteY2" fmla="*/ 850284 h 850284"/>
                  <a:gd name="connsiteX3" fmla="*/ 848882 w 848882"/>
                  <a:gd name="connsiteY3" fmla="*/ 850284 h 850284"/>
                  <a:gd name="connsiteX4" fmla="*/ 847902 w 848882"/>
                  <a:gd name="connsiteY4" fmla="*/ 830848 h 850284"/>
                  <a:gd name="connsiteX5" fmla="*/ 19472 w 848882"/>
                  <a:gd name="connsiteY5" fmla="*/ 985 h 850284"/>
                  <a:gd name="connsiteX6" fmla="*/ 0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0" y="0"/>
                    </a:moveTo>
                    <a:lnTo>
                      <a:pt x="0" y="530980"/>
                    </a:lnTo>
                    <a:cubicBezTo>
                      <a:pt x="0" y="707327"/>
                      <a:pt x="142957" y="850284"/>
                      <a:pt x="319304" y="850284"/>
                    </a:cubicBezTo>
                    <a:lnTo>
                      <a:pt x="848882" y="850284"/>
                    </a:lnTo>
                    <a:lnTo>
                      <a:pt x="847902" y="830848"/>
                    </a:lnTo>
                    <a:cubicBezTo>
                      <a:pt x="803542" y="393285"/>
                      <a:pt x="456280" y="45422"/>
                      <a:pt x="19472" y="985"/>
                    </a:cubicBezTo>
                    <a:lnTo>
                      <a:pt x="0" y="0"/>
                    </a:ln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88" name="Freeform: Shape 87">
                <a:extLst>
                  <a:ext uri="{FF2B5EF4-FFF2-40B4-BE49-F238E27FC236}">
                    <a16:creationId xmlns:a16="http://schemas.microsoft.com/office/drawing/2014/main" id="{17AF0734-0A25-D6F4-73BF-8C4802CE8652}"/>
                  </a:ext>
                </a:extLst>
              </p:cNvPr>
              <p:cNvSpPr/>
              <p:nvPr/>
            </p:nvSpPr>
            <p:spPr>
              <a:xfrm flipH="1">
                <a:off x="9355271" y="3863305"/>
                <a:ext cx="612839" cy="613851"/>
              </a:xfrm>
              <a:custGeom>
                <a:avLst/>
                <a:gdLst>
                  <a:gd name="connsiteX0" fmla="*/ 848882 w 848882"/>
                  <a:gd name="connsiteY0" fmla="*/ 0 h 850284"/>
                  <a:gd name="connsiteX1" fmla="*/ 829410 w 848882"/>
                  <a:gd name="connsiteY1" fmla="*/ 985 h 850284"/>
                  <a:gd name="connsiteX2" fmla="*/ 980 w 848882"/>
                  <a:gd name="connsiteY2" fmla="*/ 830848 h 850284"/>
                  <a:gd name="connsiteX3" fmla="*/ 0 w 848882"/>
                  <a:gd name="connsiteY3" fmla="*/ 850284 h 850284"/>
                  <a:gd name="connsiteX4" fmla="*/ 529578 w 848882"/>
                  <a:gd name="connsiteY4" fmla="*/ 850284 h 850284"/>
                  <a:gd name="connsiteX5" fmla="*/ 848882 w 848882"/>
                  <a:gd name="connsiteY5" fmla="*/ 530980 h 850284"/>
                  <a:gd name="connsiteX6" fmla="*/ 848882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848882" y="0"/>
                    </a:moveTo>
                    <a:lnTo>
                      <a:pt x="829410" y="985"/>
                    </a:lnTo>
                    <a:cubicBezTo>
                      <a:pt x="392602" y="45422"/>
                      <a:pt x="45340" y="393285"/>
                      <a:pt x="980" y="830848"/>
                    </a:cubicBezTo>
                    <a:lnTo>
                      <a:pt x="0" y="850284"/>
                    </a:lnTo>
                    <a:lnTo>
                      <a:pt x="529578" y="850284"/>
                    </a:lnTo>
                    <a:cubicBezTo>
                      <a:pt x="705925" y="850284"/>
                      <a:pt x="848882" y="707327"/>
                      <a:pt x="848882" y="530980"/>
                    </a:cubicBezTo>
                    <a:lnTo>
                      <a:pt x="848882" y="0"/>
                    </a:ln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89" name="Freeform: Shape 88">
                <a:extLst>
                  <a:ext uri="{FF2B5EF4-FFF2-40B4-BE49-F238E27FC236}">
                    <a16:creationId xmlns:a16="http://schemas.microsoft.com/office/drawing/2014/main" id="{1E5F6CA1-C825-6035-D56F-673A7874322F}"/>
                  </a:ext>
                </a:extLst>
              </p:cNvPr>
              <p:cNvSpPr/>
              <p:nvPr/>
            </p:nvSpPr>
            <p:spPr>
              <a:xfrm flipH="1">
                <a:off x="8633533" y="4586344"/>
                <a:ext cx="612839" cy="613852"/>
              </a:xfrm>
              <a:custGeom>
                <a:avLst/>
                <a:gdLst>
                  <a:gd name="connsiteX0" fmla="*/ 848882 w 848882"/>
                  <a:gd name="connsiteY0" fmla="*/ 0 h 850286"/>
                  <a:gd name="connsiteX1" fmla="*/ 319304 w 848882"/>
                  <a:gd name="connsiteY1" fmla="*/ 0 h 850286"/>
                  <a:gd name="connsiteX2" fmla="*/ 0 w 848882"/>
                  <a:gd name="connsiteY2" fmla="*/ 319304 h 850286"/>
                  <a:gd name="connsiteX3" fmla="*/ 0 w 848882"/>
                  <a:gd name="connsiteY3" fmla="*/ 850286 h 850286"/>
                  <a:gd name="connsiteX4" fmla="*/ 19472 w 848882"/>
                  <a:gd name="connsiteY4" fmla="*/ 849301 h 850286"/>
                  <a:gd name="connsiteX5" fmla="*/ 847902 w 848882"/>
                  <a:gd name="connsiteY5" fmla="*/ 19438 h 850286"/>
                  <a:gd name="connsiteX6" fmla="*/ 848882 w 848882"/>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6">
                    <a:moveTo>
                      <a:pt x="848882" y="0"/>
                    </a:moveTo>
                    <a:lnTo>
                      <a:pt x="319304" y="0"/>
                    </a:lnTo>
                    <a:cubicBezTo>
                      <a:pt x="142957" y="0"/>
                      <a:pt x="0" y="142957"/>
                      <a:pt x="0" y="319304"/>
                    </a:cubicBezTo>
                    <a:lnTo>
                      <a:pt x="0" y="850286"/>
                    </a:lnTo>
                    <a:lnTo>
                      <a:pt x="19472" y="849301"/>
                    </a:lnTo>
                    <a:cubicBezTo>
                      <a:pt x="456280" y="804864"/>
                      <a:pt x="803542" y="457001"/>
                      <a:pt x="847902" y="19438"/>
                    </a:cubicBezTo>
                    <a:lnTo>
                      <a:pt x="848882" y="0"/>
                    </a:ln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solidFill>
                    <a:schemeClr val="tx1">
                      <a:lumMod val="95000"/>
                      <a:lumOff val="5000"/>
                    </a:schemeClr>
                  </a:solidFill>
                  <a:latin typeface="+mj-lt"/>
                  <a:cs typeface="Arial" panose="020B0604020202020204" pitchFamily="34" charset="0"/>
                </a:endParaRPr>
              </a:p>
            </p:txBody>
          </p:sp>
          <p:sp>
            <p:nvSpPr>
              <p:cNvPr id="90" name="Freeform: Shape 89">
                <a:extLst>
                  <a:ext uri="{FF2B5EF4-FFF2-40B4-BE49-F238E27FC236}">
                    <a16:creationId xmlns:a16="http://schemas.microsoft.com/office/drawing/2014/main" id="{20C6BF5D-F67E-48B8-138D-A01FC163EB5B}"/>
                  </a:ext>
                </a:extLst>
              </p:cNvPr>
              <p:cNvSpPr/>
              <p:nvPr/>
            </p:nvSpPr>
            <p:spPr>
              <a:xfrm flipH="1">
                <a:off x="9355270" y="4586344"/>
                <a:ext cx="612839" cy="613852"/>
              </a:xfrm>
              <a:custGeom>
                <a:avLst/>
                <a:gdLst>
                  <a:gd name="connsiteX0" fmla="*/ 529579 w 848883"/>
                  <a:gd name="connsiteY0" fmla="*/ 0 h 850286"/>
                  <a:gd name="connsiteX1" fmla="*/ 0 w 848883"/>
                  <a:gd name="connsiteY1" fmla="*/ 0 h 850286"/>
                  <a:gd name="connsiteX2" fmla="*/ 980 w 848883"/>
                  <a:gd name="connsiteY2" fmla="*/ 19438 h 850286"/>
                  <a:gd name="connsiteX3" fmla="*/ 829410 w 848883"/>
                  <a:gd name="connsiteY3" fmla="*/ 849301 h 850286"/>
                  <a:gd name="connsiteX4" fmla="*/ 848883 w 848883"/>
                  <a:gd name="connsiteY4" fmla="*/ 850286 h 850286"/>
                  <a:gd name="connsiteX5" fmla="*/ 848883 w 848883"/>
                  <a:gd name="connsiteY5" fmla="*/ 319304 h 850286"/>
                  <a:gd name="connsiteX6" fmla="*/ 529579 w 848883"/>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3" h="850286">
                    <a:moveTo>
                      <a:pt x="529579" y="0"/>
                    </a:moveTo>
                    <a:lnTo>
                      <a:pt x="0" y="0"/>
                    </a:lnTo>
                    <a:lnTo>
                      <a:pt x="980" y="19438"/>
                    </a:lnTo>
                    <a:cubicBezTo>
                      <a:pt x="45340" y="457001"/>
                      <a:pt x="392602" y="804864"/>
                      <a:pt x="829410" y="849301"/>
                    </a:cubicBezTo>
                    <a:lnTo>
                      <a:pt x="848883" y="850286"/>
                    </a:lnTo>
                    <a:lnTo>
                      <a:pt x="848883" y="319304"/>
                    </a:lnTo>
                    <a:cubicBezTo>
                      <a:pt x="848883" y="142957"/>
                      <a:pt x="705926" y="0"/>
                      <a:pt x="529579" y="0"/>
                    </a:cubicBezTo>
                    <a:close/>
                  </a:path>
                </a:pathLst>
              </a:custGeom>
              <a:solidFill>
                <a:schemeClr val="accent4"/>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solidFill>
                    <a:schemeClr val="tx1">
                      <a:lumMod val="95000"/>
                      <a:lumOff val="5000"/>
                    </a:schemeClr>
                  </a:solidFill>
                  <a:latin typeface="+mj-lt"/>
                  <a:cs typeface="Arial" panose="020B0604020202020204" pitchFamily="34" charset="0"/>
                </a:endParaRPr>
              </a:p>
            </p:txBody>
          </p:sp>
        </p:grpSp>
      </p:grpSp>
      <p:grpSp>
        <p:nvGrpSpPr>
          <p:cNvPr id="71" name="Group 70">
            <a:extLst>
              <a:ext uri="{FF2B5EF4-FFF2-40B4-BE49-F238E27FC236}">
                <a16:creationId xmlns:a16="http://schemas.microsoft.com/office/drawing/2014/main" id="{323EA7C5-A5CA-DE85-27D5-0DC1D6604ABA}"/>
              </a:ext>
            </a:extLst>
          </p:cNvPr>
          <p:cNvGrpSpPr/>
          <p:nvPr/>
        </p:nvGrpSpPr>
        <p:grpSpPr>
          <a:xfrm>
            <a:off x="950804" y="3326622"/>
            <a:ext cx="1813131" cy="1381105"/>
            <a:chOff x="7666096" y="2937432"/>
            <a:chExt cx="1975703" cy="1418599"/>
          </a:xfrm>
        </p:grpSpPr>
        <p:sp>
          <p:nvSpPr>
            <p:cNvPr id="81" name="TextBox 80">
              <a:extLst>
                <a:ext uri="{FF2B5EF4-FFF2-40B4-BE49-F238E27FC236}">
                  <a16:creationId xmlns:a16="http://schemas.microsoft.com/office/drawing/2014/main" id="{27271F18-97A8-6D3D-C2DF-DC55DBC6E61F}"/>
                </a:ext>
              </a:extLst>
            </p:cNvPr>
            <p:cNvSpPr txBox="1"/>
            <p:nvPr/>
          </p:nvSpPr>
          <p:spPr>
            <a:xfrm>
              <a:off x="7666096" y="3293036"/>
              <a:ext cx="1975703" cy="1062995"/>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875" dirty="0">
                  <a:solidFill>
                    <a:schemeClr val="tx1">
                      <a:lumMod val="95000"/>
                      <a:lumOff val="5000"/>
                    </a:schemeClr>
                  </a:solidFill>
                  <a:latin typeface="+mj-lt"/>
                  <a:cs typeface="Arial" panose="020B0604020202020204" pitchFamily="34" charset="0"/>
                </a:rPr>
                <a:t>Generate dynamic and in-depth virtual responses for each task assigned in written form </a:t>
              </a:r>
            </a:p>
            <a:p>
              <a:pPr marL="152394" indent="-152394">
                <a:buFont typeface="Courier New" panose="02070309020205020404" pitchFamily="49" charset="0"/>
                <a:buChar char="o"/>
              </a:pPr>
              <a:r>
                <a:rPr lang="en-US" sz="875" dirty="0">
                  <a:solidFill>
                    <a:schemeClr val="tx1">
                      <a:lumMod val="95000"/>
                      <a:lumOff val="5000"/>
                    </a:schemeClr>
                  </a:solidFill>
                  <a:latin typeface="+mj-lt"/>
                  <a:cs typeface="Arial" panose="020B0604020202020204" pitchFamily="34" charset="0"/>
                </a:rPr>
                <a:t>Offer better </a:t>
              </a:r>
              <a:br>
                <a:rPr lang="en-US" sz="875" dirty="0">
                  <a:solidFill>
                    <a:schemeClr val="tx1">
                      <a:lumMod val="95000"/>
                      <a:lumOff val="5000"/>
                    </a:schemeClr>
                  </a:solidFill>
                  <a:latin typeface="+mj-lt"/>
                  <a:cs typeface="Arial" panose="020B0604020202020204" pitchFamily="34" charset="0"/>
                </a:rPr>
              </a:br>
              <a:r>
                <a:rPr lang="en-US" sz="875" dirty="0">
                  <a:solidFill>
                    <a:schemeClr val="tx1">
                      <a:lumMod val="95000"/>
                      <a:lumOff val="5000"/>
                    </a:schemeClr>
                  </a:solidFill>
                  <a:latin typeface="+mj-lt"/>
                  <a:cs typeface="Arial" panose="020B0604020202020204" pitchFamily="34" charset="0"/>
                </a:rPr>
                <a:t>conversational communication  </a:t>
              </a:r>
            </a:p>
          </p:txBody>
        </p:sp>
        <p:sp>
          <p:nvSpPr>
            <p:cNvPr id="82" name="TextBox 81">
              <a:extLst>
                <a:ext uri="{FF2B5EF4-FFF2-40B4-BE49-F238E27FC236}">
                  <a16:creationId xmlns:a16="http://schemas.microsoft.com/office/drawing/2014/main" id="{4B4244EF-B8C6-B670-32A6-FFAB897CED59}"/>
                </a:ext>
              </a:extLst>
            </p:cNvPr>
            <p:cNvSpPr txBox="1"/>
            <p:nvPr/>
          </p:nvSpPr>
          <p:spPr>
            <a:xfrm>
              <a:off x="7666096" y="2937432"/>
              <a:ext cx="1889304" cy="384759"/>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Optimum quality responses to queries </a:t>
              </a:r>
            </a:p>
          </p:txBody>
        </p:sp>
      </p:grpSp>
      <p:grpSp>
        <p:nvGrpSpPr>
          <p:cNvPr id="72" name="Group 71">
            <a:extLst>
              <a:ext uri="{FF2B5EF4-FFF2-40B4-BE49-F238E27FC236}">
                <a16:creationId xmlns:a16="http://schemas.microsoft.com/office/drawing/2014/main" id="{802546C4-59B2-1CB3-9A21-4AF4E8E65671}"/>
              </a:ext>
            </a:extLst>
          </p:cNvPr>
          <p:cNvGrpSpPr/>
          <p:nvPr/>
        </p:nvGrpSpPr>
        <p:grpSpPr>
          <a:xfrm>
            <a:off x="3837558" y="3326623"/>
            <a:ext cx="1813131" cy="1463946"/>
            <a:chOff x="7666096" y="2939792"/>
            <a:chExt cx="1975703" cy="1503690"/>
          </a:xfrm>
        </p:grpSpPr>
        <p:sp>
          <p:nvSpPr>
            <p:cNvPr id="79" name="TextBox 78">
              <a:extLst>
                <a:ext uri="{FF2B5EF4-FFF2-40B4-BE49-F238E27FC236}">
                  <a16:creationId xmlns:a16="http://schemas.microsoft.com/office/drawing/2014/main" id="{C3C90E1D-1B9B-FCF8-419C-F3A8D78029E5}"/>
                </a:ext>
              </a:extLst>
            </p:cNvPr>
            <p:cNvSpPr txBox="1"/>
            <p:nvPr/>
          </p:nvSpPr>
          <p:spPr>
            <a:xfrm>
              <a:off x="7666096" y="3295395"/>
              <a:ext cx="1975703" cy="1148087"/>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833" dirty="0">
                  <a:solidFill>
                    <a:schemeClr val="tx1">
                      <a:lumMod val="95000"/>
                      <a:lumOff val="5000"/>
                    </a:schemeClr>
                  </a:solidFill>
                  <a:latin typeface="+mj-lt"/>
                  <a:cs typeface="Arial" panose="020B0604020202020204" pitchFamily="34" charset="0"/>
                </a:rPr>
                <a:t>Platform is trained on huge amount of textual data enabling it to offer wide range </a:t>
              </a:r>
              <a:br>
                <a:rPr lang="en-US" sz="833" dirty="0">
                  <a:solidFill>
                    <a:schemeClr val="tx1">
                      <a:lumMod val="95000"/>
                      <a:lumOff val="5000"/>
                    </a:schemeClr>
                  </a:solidFill>
                  <a:latin typeface="+mj-lt"/>
                  <a:cs typeface="Arial" panose="020B0604020202020204" pitchFamily="34" charset="0"/>
                </a:rPr>
              </a:br>
              <a:r>
                <a:rPr lang="en-US" sz="833" dirty="0">
                  <a:solidFill>
                    <a:schemeClr val="tx1">
                      <a:lumMod val="95000"/>
                      <a:lumOff val="5000"/>
                    </a:schemeClr>
                  </a:solidFill>
                  <a:latin typeface="+mj-lt"/>
                  <a:cs typeface="Arial" panose="020B0604020202020204" pitchFamily="34" charset="0"/>
                </a:rPr>
                <a:t>of responses </a:t>
              </a:r>
            </a:p>
            <a:p>
              <a:pPr marL="152394" indent="-152394">
                <a:buFont typeface="Courier New" panose="02070309020205020404" pitchFamily="49" charset="0"/>
                <a:buChar char="o"/>
              </a:pPr>
              <a:r>
                <a:rPr lang="en-US" sz="833" dirty="0">
                  <a:solidFill>
                    <a:schemeClr val="tx1">
                      <a:lumMod val="95000"/>
                      <a:lumOff val="5000"/>
                    </a:schemeClr>
                  </a:solidFill>
                  <a:latin typeface="+mj-lt"/>
                  <a:cs typeface="Arial" panose="020B0604020202020204" pitchFamily="34" charset="0"/>
                </a:rPr>
                <a:t>Competent in completing tasks  related to text generation, translation, summarization, etc. </a:t>
              </a:r>
            </a:p>
          </p:txBody>
        </p:sp>
        <p:sp>
          <p:nvSpPr>
            <p:cNvPr id="80" name="TextBox 79">
              <a:extLst>
                <a:ext uri="{FF2B5EF4-FFF2-40B4-BE49-F238E27FC236}">
                  <a16:creationId xmlns:a16="http://schemas.microsoft.com/office/drawing/2014/main" id="{938510A9-AE69-65E2-482C-876A7EC94414}"/>
                </a:ext>
              </a:extLst>
            </p:cNvPr>
            <p:cNvSpPr txBox="1"/>
            <p:nvPr/>
          </p:nvSpPr>
          <p:spPr>
            <a:xfrm>
              <a:off x="7666096" y="2939792"/>
              <a:ext cx="1660783" cy="384759"/>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Large-</a:t>
              </a:r>
              <a:br>
                <a:rPr lang="en-IN" sz="917" b="1" dirty="0">
                  <a:solidFill>
                    <a:schemeClr val="tx1">
                      <a:lumMod val="95000"/>
                      <a:lumOff val="5000"/>
                    </a:schemeClr>
                  </a:solidFill>
                  <a:latin typeface="+mj-lt"/>
                  <a:ea typeface="Gadugi" panose="020B0502040204020203" pitchFamily="34" charset="0"/>
                </a:rPr>
              </a:br>
              <a:r>
                <a:rPr lang="en-IN" sz="917" b="1" dirty="0">
                  <a:solidFill>
                    <a:schemeClr val="tx1">
                      <a:lumMod val="95000"/>
                      <a:lumOff val="5000"/>
                    </a:schemeClr>
                  </a:solidFill>
                  <a:latin typeface="+mj-lt"/>
                  <a:ea typeface="Gadugi" panose="020B0502040204020203" pitchFamily="34" charset="0"/>
                </a:rPr>
                <a:t>scale training </a:t>
              </a:r>
            </a:p>
          </p:txBody>
        </p:sp>
      </p:grpSp>
      <p:grpSp>
        <p:nvGrpSpPr>
          <p:cNvPr id="73" name="Group 72">
            <a:extLst>
              <a:ext uri="{FF2B5EF4-FFF2-40B4-BE49-F238E27FC236}">
                <a16:creationId xmlns:a16="http://schemas.microsoft.com/office/drawing/2014/main" id="{B76456B5-D111-77BA-A956-8EF092141A8F}"/>
              </a:ext>
            </a:extLst>
          </p:cNvPr>
          <p:cNvGrpSpPr/>
          <p:nvPr/>
        </p:nvGrpSpPr>
        <p:grpSpPr>
          <a:xfrm>
            <a:off x="3837558" y="5130260"/>
            <a:ext cx="1678354" cy="830434"/>
            <a:chOff x="7666096" y="3238511"/>
            <a:chExt cx="1828841" cy="852979"/>
          </a:xfrm>
        </p:grpSpPr>
        <p:sp>
          <p:nvSpPr>
            <p:cNvPr id="77" name="TextBox 76">
              <a:extLst>
                <a:ext uri="{FF2B5EF4-FFF2-40B4-BE49-F238E27FC236}">
                  <a16:creationId xmlns:a16="http://schemas.microsoft.com/office/drawing/2014/main" id="{600F4BCB-906F-D4EE-0E4D-58316B71923A}"/>
                </a:ext>
              </a:extLst>
            </p:cNvPr>
            <p:cNvSpPr txBox="1"/>
            <p:nvPr/>
          </p:nvSpPr>
          <p:spPr>
            <a:xfrm>
              <a:off x="7666097" y="3443419"/>
              <a:ext cx="1828840" cy="648071"/>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875" dirty="0">
                  <a:solidFill>
                    <a:schemeClr val="tx1">
                      <a:lumMod val="95000"/>
                      <a:lumOff val="5000"/>
                    </a:schemeClr>
                  </a:solidFill>
                  <a:latin typeface="+mj-lt"/>
                  <a:cs typeface="Arial" panose="020B0604020202020204" pitchFamily="34" charset="0"/>
                </a:rPr>
                <a:t>Potential in code writing and debugging, capable in writing poems, songs, essays &amp; articles </a:t>
              </a:r>
            </a:p>
          </p:txBody>
        </p:sp>
        <p:sp>
          <p:nvSpPr>
            <p:cNvPr id="78" name="TextBox 77">
              <a:extLst>
                <a:ext uri="{FF2B5EF4-FFF2-40B4-BE49-F238E27FC236}">
                  <a16:creationId xmlns:a16="http://schemas.microsoft.com/office/drawing/2014/main" id="{7FE098D0-2626-94FE-ADD9-99448EF08603}"/>
                </a:ext>
              </a:extLst>
            </p:cNvPr>
            <p:cNvSpPr txBox="1"/>
            <p:nvPr/>
          </p:nvSpPr>
          <p:spPr>
            <a:xfrm>
              <a:off x="7666096" y="3238511"/>
              <a:ext cx="166078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Use of </a:t>
              </a:r>
              <a:r>
                <a:rPr lang="en-IN" sz="917" b="1" dirty="0" err="1">
                  <a:solidFill>
                    <a:schemeClr val="tx1">
                      <a:lumMod val="95000"/>
                      <a:lumOff val="5000"/>
                    </a:schemeClr>
                  </a:solidFill>
                  <a:latin typeface="+mj-lt"/>
                  <a:ea typeface="Gadugi" panose="020B0502040204020203" pitchFamily="34" charset="0"/>
                </a:rPr>
                <a:t>ChatGPT</a:t>
              </a:r>
              <a:r>
                <a:rPr lang="en-IN" sz="917" b="1" dirty="0">
                  <a:solidFill>
                    <a:schemeClr val="tx1">
                      <a:lumMod val="95000"/>
                      <a:lumOff val="5000"/>
                    </a:schemeClr>
                  </a:solidFill>
                  <a:latin typeface="+mj-lt"/>
                  <a:ea typeface="Gadugi" panose="020B0502040204020203" pitchFamily="34" charset="0"/>
                </a:rPr>
                <a:t> </a:t>
              </a:r>
            </a:p>
          </p:txBody>
        </p:sp>
      </p:grpSp>
      <p:grpSp>
        <p:nvGrpSpPr>
          <p:cNvPr id="74" name="Group 73">
            <a:extLst>
              <a:ext uri="{FF2B5EF4-FFF2-40B4-BE49-F238E27FC236}">
                <a16:creationId xmlns:a16="http://schemas.microsoft.com/office/drawing/2014/main" id="{F699C5F6-0B9E-F05E-F7B0-51D1284E28FF}"/>
              </a:ext>
            </a:extLst>
          </p:cNvPr>
          <p:cNvGrpSpPr/>
          <p:nvPr/>
        </p:nvGrpSpPr>
        <p:grpSpPr>
          <a:xfrm>
            <a:off x="950804" y="5130260"/>
            <a:ext cx="1885608" cy="715211"/>
            <a:chOff x="7666096" y="3238511"/>
            <a:chExt cx="2054679" cy="734628"/>
          </a:xfrm>
        </p:grpSpPr>
        <p:sp>
          <p:nvSpPr>
            <p:cNvPr id="75" name="TextBox 74">
              <a:extLst>
                <a:ext uri="{FF2B5EF4-FFF2-40B4-BE49-F238E27FC236}">
                  <a16:creationId xmlns:a16="http://schemas.microsoft.com/office/drawing/2014/main" id="{D4765DE3-0903-7930-CF84-96EE6CC41837}"/>
                </a:ext>
              </a:extLst>
            </p:cNvPr>
            <p:cNvSpPr txBox="1"/>
            <p:nvPr/>
          </p:nvSpPr>
          <p:spPr>
            <a:xfrm>
              <a:off x="7666096" y="3443419"/>
              <a:ext cx="2054679" cy="529720"/>
            </a:xfrm>
            <a:prstGeom prst="rect">
              <a:avLst/>
            </a:prstGeom>
            <a:noFill/>
            <a:ln>
              <a:noFill/>
            </a:ln>
          </p:spPr>
          <p:txBody>
            <a:bodyPr wrap="square" anchor="t">
              <a:spAutoFit/>
            </a:bodyPr>
            <a:lstStyle/>
            <a:p>
              <a:pPr marL="152394" indent="-152394">
                <a:buFont typeface="Courier New" panose="02070309020205020404" pitchFamily="49" charset="0"/>
                <a:buChar char="o"/>
              </a:pPr>
              <a:r>
                <a:rPr lang="en-US" sz="917" dirty="0">
                  <a:solidFill>
                    <a:schemeClr val="tx1">
                      <a:lumMod val="95000"/>
                      <a:lumOff val="5000"/>
                    </a:schemeClr>
                  </a:solidFill>
                  <a:latin typeface="+mj-lt"/>
                  <a:cs typeface="Arial" panose="020B0604020202020204" pitchFamily="34" charset="0"/>
                </a:rPr>
                <a:t>ChatGPT can be modified or fine-tuned to perform certain tasks with specific training </a:t>
              </a:r>
            </a:p>
          </p:txBody>
        </p:sp>
        <p:sp>
          <p:nvSpPr>
            <p:cNvPr id="76" name="TextBox 75">
              <a:extLst>
                <a:ext uri="{FF2B5EF4-FFF2-40B4-BE49-F238E27FC236}">
                  <a16:creationId xmlns:a16="http://schemas.microsoft.com/office/drawing/2014/main" id="{681F1D96-98D7-434D-6439-21034ADB84C9}"/>
                </a:ext>
              </a:extLst>
            </p:cNvPr>
            <p:cNvSpPr txBox="1"/>
            <p:nvPr/>
          </p:nvSpPr>
          <p:spPr>
            <a:xfrm>
              <a:off x="7666096" y="3238511"/>
              <a:ext cx="166078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Adaptability </a:t>
              </a:r>
            </a:p>
          </p:txBody>
        </p:sp>
      </p:grpSp>
      <p:grpSp>
        <p:nvGrpSpPr>
          <p:cNvPr id="66" name="Group 65">
            <a:extLst>
              <a:ext uri="{FF2B5EF4-FFF2-40B4-BE49-F238E27FC236}">
                <a16:creationId xmlns:a16="http://schemas.microsoft.com/office/drawing/2014/main" id="{F6E9119D-AB41-2EA9-06D0-A9C4873DECD7}"/>
              </a:ext>
            </a:extLst>
          </p:cNvPr>
          <p:cNvGrpSpPr/>
          <p:nvPr/>
        </p:nvGrpSpPr>
        <p:grpSpPr>
          <a:xfrm>
            <a:off x="2684645" y="4295236"/>
            <a:ext cx="1068666" cy="924383"/>
            <a:chOff x="2429848" y="4083514"/>
            <a:chExt cx="1164487" cy="949478"/>
          </a:xfrm>
        </p:grpSpPr>
        <p:sp>
          <p:nvSpPr>
            <p:cNvPr id="67" name="TextBox 66">
              <a:extLst>
                <a:ext uri="{FF2B5EF4-FFF2-40B4-BE49-F238E27FC236}">
                  <a16:creationId xmlns:a16="http://schemas.microsoft.com/office/drawing/2014/main" id="{204CBC4D-682D-00A2-E96D-274360F4BA3D}"/>
                </a:ext>
              </a:extLst>
            </p:cNvPr>
            <p:cNvSpPr txBox="1"/>
            <p:nvPr/>
          </p:nvSpPr>
          <p:spPr>
            <a:xfrm>
              <a:off x="2429848" y="4083514"/>
              <a:ext cx="489559" cy="279317"/>
            </a:xfrm>
            <a:prstGeom prst="rect">
              <a:avLst/>
            </a:prstGeom>
            <a:noFill/>
            <a:ln>
              <a:noFill/>
            </a:ln>
          </p:spPr>
          <p:txBody>
            <a:bodyPr wrap="square" anchor="ctr">
              <a:spAutoFit/>
            </a:bodyPr>
            <a:lstStyle/>
            <a:p>
              <a:pPr algn="ctr" defTabSz="761970">
                <a:defRPr/>
              </a:pPr>
              <a:r>
                <a:rPr lang="en-US" sz="1167" b="1" dirty="0">
                  <a:solidFill>
                    <a:schemeClr val="tx1">
                      <a:lumMod val="95000"/>
                      <a:lumOff val="5000"/>
                    </a:schemeClr>
                  </a:solidFill>
                  <a:latin typeface="+mj-lt"/>
                  <a:cs typeface="Arial" panose="020B0604020202020204" pitchFamily="34" charset="0"/>
                </a:rPr>
                <a:t>01</a:t>
              </a:r>
            </a:p>
          </p:txBody>
        </p:sp>
        <p:sp>
          <p:nvSpPr>
            <p:cNvPr id="68" name="TextBox 67">
              <a:extLst>
                <a:ext uri="{FF2B5EF4-FFF2-40B4-BE49-F238E27FC236}">
                  <a16:creationId xmlns:a16="http://schemas.microsoft.com/office/drawing/2014/main" id="{FA3433FF-C0D6-6BC2-A79F-0922D829960F}"/>
                </a:ext>
              </a:extLst>
            </p:cNvPr>
            <p:cNvSpPr txBox="1"/>
            <p:nvPr/>
          </p:nvSpPr>
          <p:spPr>
            <a:xfrm>
              <a:off x="3104776" y="4083514"/>
              <a:ext cx="489559" cy="279316"/>
            </a:xfrm>
            <a:prstGeom prst="rect">
              <a:avLst/>
            </a:prstGeom>
            <a:noFill/>
            <a:ln>
              <a:noFill/>
            </a:ln>
          </p:spPr>
          <p:txBody>
            <a:bodyPr wrap="square" anchor="ctr">
              <a:spAutoFit/>
            </a:bodyPr>
            <a:lstStyle/>
            <a:p>
              <a:pPr algn="ctr" defTabSz="761970">
                <a:defRPr/>
              </a:pPr>
              <a:r>
                <a:rPr lang="en-US" sz="1167" b="1" dirty="0">
                  <a:solidFill>
                    <a:schemeClr val="tx1">
                      <a:lumMod val="95000"/>
                      <a:lumOff val="5000"/>
                    </a:schemeClr>
                  </a:solidFill>
                  <a:latin typeface="+mj-lt"/>
                  <a:cs typeface="Arial" panose="020B0604020202020204" pitchFamily="34" charset="0"/>
                </a:rPr>
                <a:t>02</a:t>
              </a:r>
            </a:p>
          </p:txBody>
        </p:sp>
        <p:sp>
          <p:nvSpPr>
            <p:cNvPr id="69" name="TextBox 68">
              <a:extLst>
                <a:ext uri="{FF2B5EF4-FFF2-40B4-BE49-F238E27FC236}">
                  <a16:creationId xmlns:a16="http://schemas.microsoft.com/office/drawing/2014/main" id="{9ED89A28-FDD5-8445-0978-B94CCE390E34}"/>
                </a:ext>
              </a:extLst>
            </p:cNvPr>
            <p:cNvSpPr txBox="1"/>
            <p:nvPr/>
          </p:nvSpPr>
          <p:spPr>
            <a:xfrm>
              <a:off x="3104776" y="4753676"/>
              <a:ext cx="489559" cy="279316"/>
            </a:xfrm>
            <a:prstGeom prst="rect">
              <a:avLst/>
            </a:prstGeom>
            <a:noFill/>
            <a:ln>
              <a:noFill/>
            </a:ln>
          </p:spPr>
          <p:txBody>
            <a:bodyPr wrap="square" anchor="ctr">
              <a:spAutoFit/>
            </a:bodyPr>
            <a:lstStyle/>
            <a:p>
              <a:pPr algn="ctr" defTabSz="761970">
                <a:defRPr/>
              </a:pPr>
              <a:r>
                <a:rPr lang="en-US" sz="1167" b="1" dirty="0">
                  <a:solidFill>
                    <a:schemeClr val="tx1">
                      <a:lumMod val="95000"/>
                      <a:lumOff val="5000"/>
                    </a:schemeClr>
                  </a:solidFill>
                  <a:latin typeface="+mj-lt"/>
                  <a:cs typeface="Arial" panose="020B0604020202020204" pitchFamily="34" charset="0"/>
                </a:rPr>
                <a:t>03</a:t>
              </a:r>
            </a:p>
          </p:txBody>
        </p:sp>
        <p:sp>
          <p:nvSpPr>
            <p:cNvPr id="70" name="TextBox 69">
              <a:extLst>
                <a:ext uri="{FF2B5EF4-FFF2-40B4-BE49-F238E27FC236}">
                  <a16:creationId xmlns:a16="http://schemas.microsoft.com/office/drawing/2014/main" id="{12E74BA7-B0E4-157D-D7C9-A1208B785092}"/>
                </a:ext>
              </a:extLst>
            </p:cNvPr>
            <p:cNvSpPr txBox="1"/>
            <p:nvPr/>
          </p:nvSpPr>
          <p:spPr>
            <a:xfrm>
              <a:off x="2429848" y="4753676"/>
              <a:ext cx="489559" cy="279316"/>
            </a:xfrm>
            <a:prstGeom prst="rect">
              <a:avLst/>
            </a:prstGeom>
            <a:noFill/>
            <a:ln>
              <a:noFill/>
            </a:ln>
          </p:spPr>
          <p:txBody>
            <a:bodyPr wrap="square" anchor="ctr">
              <a:spAutoFit/>
            </a:bodyPr>
            <a:lstStyle/>
            <a:p>
              <a:pPr algn="ctr" defTabSz="761970">
                <a:defRPr/>
              </a:pPr>
              <a:r>
                <a:rPr lang="en-US" sz="1167" b="1" dirty="0">
                  <a:solidFill>
                    <a:schemeClr val="tx1">
                      <a:lumMod val="95000"/>
                      <a:lumOff val="5000"/>
                    </a:schemeClr>
                  </a:solidFill>
                  <a:latin typeface="+mj-lt"/>
                  <a:cs typeface="Arial" panose="020B0604020202020204" pitchFamily="34" charset="0"/>
                </a:rPr>
                <a:t>04</a:t>
              </a:r>
            </a:p>
          </p:txBody>
        </p:sp>
      </p:grpSp>
      <p:cxnSp>
        <p:nvCxnSpPr>
          <p:cNvPr id="7" name="Straight Connector 6">
            <a:extLst>
              <a:ext uri="{FF2B5EF4-FFF2-40B4-BE49-F238E27FC236}">
                <a16:creationId xmlns:a16="http://schemas.microsoft.com/office/drawing/2014/main" id="{1066F37A-1254-2201-8AC2-08488878DE32}"/>
              </a:ext>
            </a:extLst>
          </p:cNvPr>
          <p:cNvCxnSpPr>
            <a:cxnSpLocks/>
          </p:cNvCxnSpPr>
          <p:nvPr/>
        </p:nvCxnSpPr>
        <p:spPr>
          <a:xfrm>
            <a:off x="6294163" y="500237"/>
            <a:ext cx="0" cy="6178607"/>
          </a:xfrm>
          <a:prstGeom prst="line">
            <a:avLst/>
          </a:prstGeom>
          <a:ln w="12700">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CF9A52E1-3695-AF57-8128-887F5689C73C}"/>
              </a:ext>
            </a:extLst>
          </p:cNvPr>
          <p:cNvGrpSpPr/>
          <p:nvPr/>
        </p:nvGrpSpPr>
        <p:grpSpPr>
          <a:xfrm>
            <a:off x="6294163" y="1957763"/>
            <a:ext cx="1776527" cy="3907315"/>
            <a:chOff x="6294163" y="1957763"/>
            <a:chExt cx="1776527" cy="3907315"/>
          </a:xfrm>
        </p:grpSpPr>
        <p:grpSp>
          <p:nvGrpSpPr>
            <p:cNvPr id="57" name="Group 56">
              <a:extLst>
                <a:ext uri="{FF2B5EF4-FFF2-40B4-BE49-F238E27FC236}">
                  <a16:creationId xmlns:a16="http://schemas.microsoft.com/office/drawing/2014/main" id="{7380FFA6-8605-9234-FF5C-DD7D24CDF0F0}"/>
                </a:ext>
              </a:extLst>
            </p:cNvPr>
            <p:cNvGrpSpPr/>
            <p:nvPr/>
          </p:nvGrpSpPr>
          <p:grpSpPr>
            <a:xfrm>
              <a:off x="6294163" y="1957763"/>
              <a:ext cx="1776527" cy="3907315"/>
              <a:chOff x="6335881" y="2310846"/>
              <a:chExt cx="1454410" cy="3015321"/>
            </a:xfrm>
          </p:grpSpPr>
          <p:sp>
            <p:nvSpPr>
              <p:cNvPr id="59" name="Freeform: Shape 58">
                <a:extLst>
                  <a:ext uri="{FF2B5EF4-FFF2-40B4-BE49-F238E27FC236}">
                    <a16:creationId xmlns:a16="http://schemas.microsoft.com/office/drawing/2014/main" id="{E0C4D8DB-48E8-7DA7-AC1A-D0D5C8B976D8}"/>
                  </a:ext>
                </a:extLst>
              </p:cNvPr>
              <p:cNvSpPr/>
              <p:nvPr/>
            </p:nvSpPr>
            <p:spPr>
              <a:xfrm>
                <a:off x="6341086" y="2526612"/>
                <a:ext cx="1230704" cy="2583791"/>
              </a:xfrm>
              <a:custGeom>
                <a:avLst/>
                <a:gdLst>
                  <a:gd name="connsiteX0" fmla="*/ 0 w 674824"/>
                  <a:gd name="connsiteY0" fmla="*/ 0 h 1416754"/>
                  <a:gd name="connsiteX1" fmla="*/ 106206 w 674824"/>
                  <a:gd name="connsiteY1" fmla="*/ 10706 h 1416754"/>
                  <a:gd name="connsiteX2" fmla="*/ 674824 w 674824"/>
                  <a:gd name="connsiteY2" fmla="*/ 708377 h 1416754"/>
                  <a:gd name="connsiteX3" fmla="*/ 106206 w 674824"/>
                  <a:gd name="connsiteY3" fmla="*/ 1406048 h 1416754"/>
                  <a:gd name="connsiteX4" fmla="*/ 0 w 674824"/>
                  <a:gd name="connsiteY4" fmla="*/ 1416754 h 1416754"/>
                  <a:gd name="connsiteX5" fmla="*/ 0 w 674824"/>
                  <a:gd name="connsiteY5" fmla="*/ 0 h 14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24" h="1416754">
                    <a:moveTo>
                      <a:pt x="0" y="0"/>
                    </a:moveTo>
                    <a:lnTo>
                      <a:pt x="106206" y="10706"/>
                    </a:lnTo>
                    <a:cubicBezTo>
                      <a:pt x="430716" y="77110"/>
                      <a:pt x="674824" y="364236"/>
                      <a:pt x="674824" y="708377"/>
                    </a:cubicBezTo>
                    <a:cubicBezTo>
                      <a:pt x="674824" y="1052518"/>
                      <a:pt x="430716" y="1339644"/>
                      <a:pt x="106206" y="1406048"/>
                    </a:cubicBezTo>
                    <a:lnTo>
                      <a:pt x="0" y="1416754"/>
                    </a:lnTo>
                    <a:lnTo>
                      <a:pt x="0" y="0"/>
                    </a:lnTo>
                    <a:close/>
                  </a:path>
                </a:pathLst>
              </a:custGeom>
              <a:solidFill>
                <a:schemeClr val="accent2">
                  <a:alpha val="10000"/>
                </a:schemeClr>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80985">
                  <a:defRPr/>
                </a:pPr>
                <a:endParaRPr lang="en-US" sz="1500">
                  <a:solidFill>
                    <a:schemeClr val="tx1">
                      <a:lumMod val="95000"/>
                      <a:lumOff val="5000"/>
                    </a:schemeClr>
                  </a:solidFill>
                  <a:latin typeface="+mj-lt"/>
                </a:endParaRPr>
              </a:p>
            </p:txBody>
          </p:sp>
          <p:sp>
            <p:nvSpPr>
              <p:cNvPr id="60" name="Freeform: Shape 59">
                <a:extLst>
                  <a:ext uri="{FF2B5EF4-FFF2-40B4-BE49-F238E27FC236}">
                    <a16:creationId xmlns:a16="http://schemas.microsoft.com/office/drawing/2014/main" id="{4ACC1C30-7A00-8478-40E6-1A31D42A671D}"/>
                  </a:ext>
                </a:extLst>
              </p:cNvPr>
              <p:cNvSpPr/>
              <p:nvPr/>
            </p:nvSpPr>
            <p:spPr>
              <a:xfrm>
                <a:off x="6335881" y="2310846"/>
                <a:ext cx="1454410" cy="3015321"/>
              </a:xfrm>
              <a:custGeom>
                <a:avLst/>
                <a:gdLst>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8" fmla="*/ 55533 w 1030239"/>
                  <a:gd name="connsiteY8" fmla="*/ 162261 h 2135919"/>
                  <a:gd name="connsiteX9" fmla="*/ 0 w 1030239"/>
                  <a:gd name="connsiteY9" fmla="*/ 159450 h 2135919"/>
                  <a:gd name="connsiteX10" fmla="*/ 0 w 1030239"/>
                  <a:gd name="connsiteY10" fmla="*/ 0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10" fmla="*/ 93203 w 1030239"/>
                  <a:gd name="connsiteY10" fmla="*/ 199931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0" fmla="*/ 0 w 1030239"/>
                  <a:gd name="connsiteY0" fmla="*/ 159450 h 2135919"/>
                  <a:gd name="connsiteX1" fmla="*/ 0 w 1030239"/>
                  <a:gd name="connsiteY1" fmla="*/ 0 h 2135919"/>
                  <a:gd name="connsiteX2" fmla="*/ 71835 w 1030239"/>
                  <a:gd name="connsiteY2" fmla="*/ 3635 h 2135919"/>
                  <a:gd name="connsiteX3" fmla="*/ 1030239 w 1030239"/>
                  <a:gd name="connsiteY3" fmla="*/ 1067959 h 2135919"/>
                  <a:gd name="connsiteX4" fmla="*/ 71835 w 1030239"/>
                  <a:gd name="connsiteY4" fmla="*/ 2132283 h 2135919"/>
                  <a:gd name="connsiteX5" fmla="*/ 0 w 1030239"/>
                  <a:gd name="connsiteY5" fmla="*/ 2135919 h 2135919"/>
                  <a:gd name="connsiteX6" fmla="*/ 0 w 1030239"/>
                  <a:gd name="connsiteY6" fmla="*/ 1976468 h 2135919"/>
                  <a:gd name="connsiteX7" fmla="*/ 55533 w 1030239"/>
                  <a:gd name="connsiteY7" fmla="*/ 1973657 h 2135919"/>
                  <a:gd name="connsiteX8" fmla="*/ 870789 w 1030239"/>
                  <a:gd name="connsiteY8"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239" h="2135919">
                    <a:moveTo>
                      <a:pt x="0" y="0"/>
                    </a:moveTo>
                    <a:lnTo>
                      <a:pt x="71835" y="3635"/>
                    </a:lnTo>
                    <a:cubicBezTo>
                      <a:pt x="610156" y="58422"/>
                      <a:pt x="1030239" y="514027"/>
                      <a:pt x="1030239" y="1067959"/>
                    </a:cubicBezTo>
                    <a:cubicBezTo>
                      <a:pt x="1030239" y="1621891"/>
                      <a:pt x="610156" y="2077497"/>
                      <a:pt x="71835" y="2132283"/>
                    </a:cubicBezTo>
                    <a:lnTo>
                      <a:pt x="0" y="2135919"/>
                    </a:lnTo>
                  </a:path>
                </a:pathLst>
              </a:custGeom>
              <a:no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380985">
                  <a:defRPr/>
                </a:pPr>
                <a:endParaRPr lang="en-US" sz="1500" dirty="0">
                  <a:solidFill>
                    <a:schemeClr val="tx1">
                      <a:lumMod val="95000"/>
                      <a:lumOff val="5000"/>
                    </a:schemeClr>
                  </a:solidFill>
                  <a:latin typeface="+mj-lt"/>
                </a:endParaRPr>
              </a:p>
              <a:p>
                <a:pPr algn="ctr" defTabSz="380985">
                  <a:defRPr/>
                </a:pPr>
                <a:endParaRPr lang="en-US" sz="1500" dirty="0">
                  <a:solidFill>
                    <a:schemeClr val="tx1">
                      <a:lumMod val="95000"/>
                      <a:lumOff val="5000"/>
                    </a:schemeClr>
                  </a:solidFill>
                  <a:latin typeface="+mj-lt"/>
                </a:endParaRPr>
              </a:p>
              <a:p>
                <a:pPr algn="ctr" defTabSz="380985">
                  <a:defRPr/>
                </a:pPr>
                <a:endParaRPr lang="en-US" sz="1500" dirty="0">
                  <a:solidFill>
                    <a:schemeClr val="tx1">
                      <a:lumMod val="95000"/>
                      <a:lumOff val="5000"/>
                    </a:schemeClr>
                  </a:solidFill>
                  <a:latin typeface="+mj-lt"/>
                </a:endParaRPr>
              </a:p>
              <a:p>
                <a:pPr algn="ctr" defTabSz="380985">
                  <a:defRPr/>
                </a:pPr>
                <a:endParaRPr lang="en-US" sz="1500" dirty="0">
                  <a:solidFill>
                    <a:schemeClr val="tx1">
                      <a:lumMod val="95000"/>
                      <a:lumOff val="5000"/>
                    </a:schemeClr>
                  </a:solidFill>
                  <a:latin typeface="+mj-lt"/>
                </a:endParaRPr>
              </a:p>
            </p:txBody>
          </p:sp>
        </p:grpSp>
        <p:sp>
          <p:nvSpPr>
            <p:cNvPr id="58" name="TextBox 57">
              <a:extLst>
                <a:ext uri="{FF2B5EF4-FFF2-40B4-BE49-F238E27FC236}">
                  <a16:creationId xmlns:a16="http://schemas.microsoft.com/office/drawing/2014/main" id="{5D1C9180-231F-3DEE-7B3D-80B5A36DE14E}"/>
                </a:ext>
              </a:extLst>
            </p:cNvPr>
            <p:cNvSpPr txBox="1"/>
            <p:nvPr/>
          </p:nvSpPr>
          <p:spPr>
            <a:xfrm rot="16200000">
              <a:off x="5914448" y="3634425"/>
              <a:ext cx="1982384" cy="553998"/>
            </a:xfrm>
            <a:prstGeom prst="rect">
              <a:avLst/>
            </a:prstGeom>
            <a:noFill/>
            <a:ln>
              <a:noFill/>
            </a:ln>
          </p:spPr>
          <p:txBody>
            <a:bodyPr wrap="square" anchor="ctr">
              <a:spAutoFit/>
            </a:bodyPr>
            <a:lstStyle/>
            <a:p>
              <a:pPr algn="ctr"/>
              <a:r>
                <a:rPr lang="en-US" sz="1500" b="1" dirty="0">
                  <a:solidFill>
                    <a:schemeClr val="tx1">
                      <a:lumMod val="95000"/>
                      <a:lumOff val="5000"/>
                    </a:schemeClr>
                  </a:solidFill>
                  <a:latin typeface="+mj-lt"/>
                </a:rPr>
                <a:t>Functionalities </a:t>
              </a:r>
              <a:br>
                <a:rPr lang="en-US" sz="1500" b="1" dirty="0">
                  <a:solidFill>
                    <a:schemeClr val="tx1">
                      <a:lumMod val="95000"/>
                      <a:lumOff val="5000"/>
                    </a:schemeClr>
                  </a:solidFill>
                  <a:latin typeface="+mj-lt"/>
                </a:rPr>
              </a:br>
              <a:r>
                <a:rPr lang="en-US" sz="1500" b="1" dirty="0">
                  <a:solidFill>
                    <a:schemeClr val="tx1">
                      <a:lumMod val="95000"/>
                      <a:lumOff val="5000"/>
                    </a:schemeClr>
                  </a:solidFill>
                  <a:latin typeface="+mj-lt"/>
                </a:rPr>
                <a:t>of </a:t>
              </a:r>
              <a:r>
                <a:rPr lang="en-US" sz="1500" b="1" dirty="0" err="1">
                  <a:solidFill>
                    <a:schemeClr val="tx1">
                      <a:lumMod val="95000"/>
                      <a:lumOff val="5000"/>
                    </a:schemeClr>
                  </a:solidFill>
                  <a:latin typeface="+mj-lt"/>
                </a:rPr>
                <a:t>ChatGPT</a:t>
              </a:r>
              <a:r>
                <a:rPr lang="en-US" sz="1500" b="1" dirty="0">
                  <a:solidFill>
                    <a:schemeClr val="tx1">
                      <a:lumMod val="95000"/>
                      <a:lumOff val="5000"/>
                    </a:schemeClr>
                  </a:solidFill>
                  <a:latin typeface="+mj-lt"/>
                </a:rPr>
                <a:t> </a:t>
              </a:r>
            </a:p>
          </p:txBody>
        </p:sp>
      </p:grpSp>
      <p:grpSp>
        <p:nvGrpSpPr>
          <p:cNvPr id="104" name="Group 103">
            <a:extLst>
              <a:ext uri="{FF2B5EF4-FFF2-40B4-BE49-F238E27FC236}">
                <a16:creationId xmlns:a16="http://schemas.microsoft.com/office/drawing/2014/main" id="{DCF42F86-19BD-4273-23D3-71FDB07DDC25}"/>
              </a:ext>
            </a:extLst>
          </p:cNvPr>
          <p:cNvGrpSpPr/>
          <p:nvPr/>
        </p:nvGrpSpPr>
        <p:grpSpPr>
          <a:xfrm>
            <a:off x="6528634" y="1472022"/>
            <a:ext cx="4034275" cy="764000"/>
            <a:chOff x="6528634" y="1472022"/>
            <a:chExt cx="4034275" cy="764000"/>
          </a:xfrm>
        </p:grpSpPr>
        <p:grpSp>
          <p:nvGrpSpPr>
            <p:cNvPr id="36" name="Group 35">
              <a:extLst>
                <a:ext uri="{FF2B5EF4-FFF2-40B4-BE49-F238E27FC236}">
                  <a16:creationId xmlns:a16="http://schemas.microsoft.com/office/drawing/2014/main" id="{90A2B280-BAE3-7715-6182-08CC2C7BA058}"/>
                </a:ext>
              </a:extLst>
            </p:cNvPr>
            <p:cNvGrpSpPr/>
            <p:nvPr/>
          </p:nvGrpSpPr>
          <p:grpSpPr>
            <a:xfrm>
              <a:off x="6528634" y="1835912"/>
              <a:ext cx="337548" cy="400110"/>
              <a:chOff x="2768653" y="4129692"/>
              <a:chExt cx="367814" cy="410972"/>
            </a:xfrm>
          </p:grpSpPr>
          <p:sp>
            <p:nvSpPr>
              <p:cNvPr id="55" name="Oval 54">
                <a:extLst>
                  <a:ext uri="{FF2B5EF4-FFF2-40B4-BE49-F238E27FC236}">
                    <a16:creationId xmlns:a16="http://schemas.microsoft.com/office/drawing/2014/main" id="{5356A3E7-8253-B58E-C279-A5EA848E743D}"/>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6" name="TextBox 55">
                <a:extLst>
                  <a:ext uri="{FF2B5EF4-FFF2-40B4-BE49-F238E27FC236}">
                    <a16:creationId xmlns:a16="http://schemas.microsoft.com/office/drawing/2014/main" id="{FDBAED72-4E7C-4CF1-77C1-FD79DC8BCC3F}"/>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01</a:t>
                </a:r>
              </a:p>
            </p:txBody>
          </p:sp>
        </p:grpSp>
        <p:grpSp>
          <p:nvGrpSpPr>
            <p:cNvPr id="15" name="Group 14">
              <a:extLst>
                <a:ext uri="{FF2B5EF4-FFF2-40B4-BE49-F238E27FC236}">
                  <a16:creationId xmlns:a16="http://schemas.microsoft.com/office/drawing/2014/main" id="{D1F1C6FE-2C10-1C87-8665-6004A8B02E4D}"/>
                </a:ext>
              </a:extLst>
            </p:cNvPr>
            <p:cNvGrpSpPr/>
            <p:nvPr/>
          </p:nvGrpSpPr>
          <p:grpSpPr>
            <a:xfrm>
              <a:off x="6813948" y="1472022"/>
              <a:ext cx="3748961" cy="533043"/>
              <a:chOff x="9510533" y="3417599"/>
              <a:chExt cx="4085107" cy="547514"/>
            </a:xfrm>
          </p:grpSpPr>
          <p:sp>
            <p:nvSpPr>
              <p:cNvPr id="34" name="TextBox 33">
                <a:extLst>
                  <a:ext uri="{FF2B5EF4-FFF2-40B4-BE49-F238E27FC236}">
                    <a16:creationId xmlns:a16="http://schemas.microsoft.com/office/drawing/2014/main" id="{53CE2B1D-0F18-6804-EF5D-6ABB9BCB0747}"/>
                  </a:ext>
                </a:extLst>
              </p:cNvPr>
              <p:cNvSpPr txBox="1"/>
              <p:nvPr/>
            </p:nvSpPr>
            <p:spPr>
              <a:xfrm>
                <a:off x="9510533" y="3606962"/>
                <a:ext cx="4085107" cy="358151"/>
              </a:xfrm>
              <a:prstGeom prst="rect">
                <a:avLst/>
              </a:prstGeom>
              <a:noFill/>
              <a:ln>
                <a:noFill/>
              </a:ln>
            </p:spPr>
            <p:txBody>
              <a:bodyPr wrap="square" anchor="ctr">
                <a:spAutoFit/>
              </a:bodyPr>
              <a:lstStyle/>
              <a:p>
                <a:r>
                  <a:rPr lang="en-US" sz="833" dirty="0" err="1">
                    <a:solidFill>
                      <a:schemeClr val="tx1">
                        <a:lumMod val="95000"/>
                        <a:lumOff val="5000"/>
                      </a:schemeClr>
                    </a:solidFill>
                    <a:latin typeface="+mj-lt"/>
                    <a:cs typeface="Arial" panose="020B0604020202020204" pitchFamily="34" charset="0"/>
                  </a:rPr>
                  <a:t>ChatGPT</a:t>
                </a:r>
                <a:r>
                  <a:rPr lang="en-US" sz="833" dirty="0">
                    <a:solidFill>
                      <a:schemeClr val="tx1">
                        <a:lumMod val="95000"/>
                        <a:lumOff val="5000"/>
                      </a:schemeClr>
                    </a:solidFill>
                    <a:latin typeface="+mj-lt"/>
                    <a:cs typeface="Arial" panose="020B0604020202020204" pitchFamily="34" charset="0"/>
                  </a:rPr>
                  <a:t> is competent in generating text that appears to be generated by human. Useful for writing, content creation, etc.</a:t>
                </a:r>
              </a:p>
            </p:txBody>
          </p:sp>
          <p:sp>
            <p:nvSpPr>
              <p:cNvPr id="35" name="TextBox 34">
                <a:extLst>
                  <a:ext uri="{FF2B5EF4-FFF2-40B4-BE49-F238E27FC236}">
                    <a16:creationId xmlns:a16="http://schemas.microsoft.com/office/drawing/2014/main" id="{E1340A1C-20FD-441A-F6F0-8105C7F58D84}"/>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Text Generation</a:t>
                </a:r>
              </a:p>
            </p:txBody>
          </p:sp>
        </p:grpSp>
      </p:grpSp>
      <p:grpSp>
        <p:nvGrpSpPr>
          <p:cNvPr id="105" name="Group 104">
            <a:extLst>
              <a:ext uri="{FF2B5EF4-FFF2-40B4-BE49-F238E27FC236}">
                <a16:creationId xmlns:a16="http://schemas.microsoft.com/office/drawing/2014/main" id="{F6165F1E-7030-B8BE-BFC5-7C13B6D56F16}"/>
              </a:ext>
            </a:extLst>
          </p:cNvPr>
          <p:cNvGrpSpPr/>
          <p:nvPr/>
        </p:nvGrpSpPr>
        <p:grpSpPr>
          <a:xfrm>
            <a:off x="7228238" y="2052578"/>
            <a:ext cx="3198643" cy="596699"/>
            <a:chOff x="7228238" y="2052578"/>
            <a:chExt cx="3198643" cy="596699"/>
          </a:xfrm>
        </p:grpSpPr>
        <p:grpSp>
          <p:nvGrpSpPr>
            <p:cNvPr id="38" name="Group 37">
              <a:extLst>
                <a:ext uri="{FF2B5EF4-FFF2-40B4-BE49-F238E27FC236}">
                  <a16:creationId xmlns:a16="http://schemas.microsoft.com/office/drawing/2014/main" id="{E31C1015-94C6-62FA-C8A5-B8FD4F8438D5}"/>
                </a:ext>
              </a:extLst>
            </p:cNvPr>
            <p:cNvGrpSpPr/>
            <p:nvPr/>
          </p:nvGrpSpPr>
          <p:grpSpPr>
            <a:xfrm>
              <a:off x="7228238" y="2177196"/>
              <a:ext cx="337548" cy="400110"/>
              <a:chOff x="2768653" y="4129692"/>
              <a:chExt cx="367814" cy="410972"/>
            </a:xfrm>
          </p:grpSpPr>
          <p:sp>
            <p:nvSpPr>
              <p:cNvPr id="51" name="Oval 50">
                <a:extLst>
                  <a:ext uri="{FF2B5EF4-FFF2-40B4-BE49-F238E27FC236}">
                    <a16:creationId xmlns:a16="http://schemas.microsoft.com/office/drawing/2014/main" id="{F4548B34-CD58-83A5-6E7C-D0C255438410}"/>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2" name="TextBox 51">
                <a:extLst>
                  <a:ext uri="{FF2B5EF4-FFF2-40B4-BE49-F238E27FC236}">
                    <a16:creationId xmlns:a16="http://schemas.microsoft.com/office/drawing/2014/main" id="{455CDC26-4E93-A4C5-553B-9ACC6CBD0697}"/>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02</a:t>
                </a:r>
              </a:p>
            </p:txBody>
          </p:sp>
        </p:grpSp>
        <p:grpSp>
          <p:nvGrpSpPr>
            <p:cNvPr id="16" name="Group 15">
              <a:extLst>
                <a:ext uri="{FF2B5EF4-FFF2-40B4-BE49-F238E27FC236}">
                  <a16:creationId xmlns:a16="http://schemas.microsoft.com/office/drawing/2014/main" id="{B90ECB17-AB8C-569B-925B-A4ED3337392A}"/>
                </a:ext>
              </a:extLst>
            </p:cNvPr>
            <p:cNvGrpSpPr/>
            <p:nvPr/>
          </p:nvGrpSpPr>
          <p:grpSpPr>
            <a:xfrm>
              <a:off x="7589096" y="2052578"/>
              <a:ext cx="2837785" cy="596699"/>
              <a:chOff x="9510533" y="3417599"/>
              <a:chExt cx="3092231" cy="612898"/>
            </a:xfrm>
          </p:grpSpPr>
          <p:sp>
            <p:nvSpPr>
              <p:cNvPr id="32" name="TextBox 31">
                <a:extLst>
                  <a:ext uri="{FF2B5EF4-FFF2-40B4-BE49-F238E27FC236}">
                    <a16:creationId xmlns:a16="http://schemas.microsoft.com/office/drawing/2014/main" id="{ACFBD3AC-D5E1-B7F0-9095-EEE4353CC32B}"/>
                  </a:ext>
                </a:extLst>
              </p:cNvPr>
              <p:cNvSpPr txBox="1"/>
              <p:nvPr/>
            </p:nvSpPr>
            <p:spPr>
              <a:xfrm>
                <a:off x="9510533" y="3540689"/>
                <a:ext cx="3092231" cy="489808"/>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Prepare responses in a conversation-like manner. Useful for building chatbots and offering virtual assistance </a:t>
                </a:r>
              </a:p>
            </p:txBody>
          </p:sp>
          <p:sp>
            <p:nvSpPr>
              <p:cNvPr id="33" name="TextBox 32">
                <a:extLst>
                  <a:ext uri="{FF2B5EF4-FFF2-40B4-BE49-F238E27FC236}">
                    <a16:creationId xmlns:a16="http://schemas.microsoft.com/office/drawing/2014/main" id="{50EAC09D-FEC7-F0F3-9324-E92E2F5B2C8A}"/>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Dialogue Generation</a:t>
                </a:r>
              </a:p>
            </p:txBody>
          </p:sp>
        </p:grpSp>
      </p:grpSp>
      <p:grpSp>
        <p:nvGrpSpPr>
          <p:cNvPr id="106" name="Group 105">
            <a:extLst>
              <a:ext uri="{FF2B5EF4-FFF2-40B4-BE49-F238E27FC236}">
                <a16:creationId xmlns:a16="http://schemas.microsoft.com/office/drawing/2014/main" id="{C2996560-74EA-24F1-C94D-77E3D5F45454}"/>
              </a:ext>
            </a:extLst>
          </p:cNvPr>
          <p:cNvGrpSpPr/>
          <p:nvPr/>
        </p:nvGrpSpPr>
        <p:grpSpPr>
          <a:xfrm>
            <a:off x="7740611" y="2820326"/>
            <a:ext cx="2859916" cy="582568"/>
            <a:chOff x="7740611" y="2820326"/>
            <a:chExt cx="2859916" cy="582568"/>
          </a:xfrm>
        </p:grpSpPr>
        <p:grpSp>
          <p:nvGrpSpPr>
            <p:cNvPr id="40" name="Group 39">
              <a:extLst>
                <a:ext uri="{FF2B5EF4-FFF2-40B4-BE49-F238E27FC236}">
                  <a16:creationId xmlns:a16="http://schemas.microsoft.com/office/drawing/2014/main" id="{864A29B7-7713-56F1-2013-505CCB6B0B72}"/>
                </a:ext>
              </a:extLst>
            </p:cNvPr>
            <p:cNvGrpSpPr/>
            <p:nvPr/>
          </p:nvGrpSpPr>
          <p:grpSpPr>
            <a:xfrm>
              <a:off x="7740611" y="2879579"/>
              <a:ext cx="337548" cy="400110"/>
              <a:chOff x="2768653" y="4129692"/>
              <a:chExt cx="367814" cy="410972"/>
            </a:xfrm>
          </p:grpSpPr>
          <p:sp>
            <p:nvSpPr>
              <p:cNvPr id="47" name="Oval 46">
                <a:extLst>
                  <a:ext uri="{FF2B5EF4-FFF2-40B4-BE49-F238E27FC236}">
                    <a16:creationId xmlns:a16="http://schemas.microsoft.com/office/drawing/2014/main" id="{FA652041-EDCF-AEF7-E246-B63279C0A8EB}"/>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48" name="TextBox 47">
                <a:extLst>
                  <a:ext uri="{FF2B5EF4-FFF2-40B4-BE49-F238E27FC236}">
                    <a16:creationId xmlns:a16="http://schemas.microsoft.com/office/drawing/2014/main" id="{9E1B7CC5-E174-0E0B-79C9-B44E90253EAB}"/>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03</a:t>
                </a:r>
              </a:p>
            </p:txBody>
          </p:sp>
        </p:grpSp>
        <p:grpSp>
          <p:nvGrpSpPr>
            <p:cNvPr id="17" name="Group 16">
              <a:extLst>
                <a:ext uri="{FF2B5EF4-FFF2-40B4-BE49-F238E27FC236}">
                  <a16:creationId xmlns:a16="http://schemas.microsoft.com/office/drawing/2014/main" id="{DE30FF3B-D85B-8B9A-40DD-A80F5F0D2734}"/>
                </a:ext>
              </a:extLst>
            </p:cNvPr>
            <p:cNvGrpSpPr/>
            <p:nvPr/>
          </p:nvGrpSpPr>
          <p:grpSpPr>
            <a:xfrm>
              <a:off x="8085827" y="2820326"/>
              <a:ext cx="2514700" cy="582568"/>
              <a:chOff x="9510533" y="3417599"/>
              <a:chExt cx="2740177" cy="598384"/>
            </a:xfrm>
          </p:grpSpPr>
          <p:sp>
            <p:nvSpPr>
              <p:cNvPr id="30" name="TextBox 29">
                <a:extLst>
                  <a:ext uri="{FF2B5EF4-FFF2-40B4-BE49-F238E27FC236}">
                    <a16:creationId xmlns:a16="http://schemas.microsoft.com/office/drawing/2014/main" id="{A05BA83C-93AF-CA49-0925-926156CCA44A}"/>
                  </a:ext>
                </a:extLst>
              </p:cNvPr>
              <p:cNvSpPr txBox="1"/>
              <p:nvPr/>
            </p:nvSpPr>
            <p:spPr>
              <a:xfrm>
                <a:off x="9510534" y="3526175"/>
                <a:ext cx="2740176" cy="489808"/>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Chat-GPT is fine-tuned for language translation tasks. Useful for chatbot or customer service applications </a:t>
                </a:r>
              </a:p>
            </p:txBody>
          </p:sp>
          <p:sp>
            <p:nvSpPr>
              <p:cNvPr id="31" name="TextBox 30">
                <a:extLst>
                  <a:ext uri="{FF2B5EF4-FFF2-40B4-BE49-F238E27FC236}">
                    <a16:creationId xmlns:a16="http://schemas.microsoft.com/office/drawing/2014/main" id="{C8AF36F3-FA7F-4456-7928-CCBC6C9F14C6}"/>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Language Translation</a:t>
                </a:r>
              </a:p>
            </p:txBody>
          </p:sp>
        </p:grpSp>
      </p:grpSp>
      <p:grpSp>
        <p:nvGrpSpPr>
          <p:cNvPr id="107" name="Group 106">
            <a:extLst>
              <a:ext uri="{FF2B5EF4-FFF2-40B4-BE49-F238E27FC236}">
                <a16:creationId xmlns:a16="http://schemas.microsoft.com/office/drawing/2014/main" id="{7FD0FE02-6A14-8C49-6869-DB7E193EF36E}"/>
              </a:ext>
            </a:extLst>
          </p:cNvPr>
          <p:cNvGrpSpPr/>
          <p:nvPr/>
        </p:nvGrpSpPr>
        <p:grpSpPr>
          <a:xfrm>
            <a:off x="7880471" y="3674254"/>
            <a:ext cx="2794729" cy="533043"/>
            <a:chOff x="7880471" y="3674254"/>
            <a:chExt cx="2794729" cy="533043"/>
          </a:xfrm>
        </p:grpSpPr>
        <p:grpSp>
          <p:nvGrpSpPr>
            <p:cNvPr id="41" name="Group 40">
              <a:extLst>
                <a:ext uri="{FF2B5EF4-FFF2-40B4-BE49-F238E27FC236}">
                  <a16:creationId xmlns:a16="http://schemas.microsoft.com/office/drawing/2014/main" id="{CE1A130B-E888-5FB3-D2F5-9B380477EFC7}"/>
                </a:ext>
              </a:extLst>
            </p:cNvPr>
            <p:cNvGrpSpPr/>
            <p:nvPr/>
          </p:nvGrpSpPr>
          <p:grpSpPr>
            <a:xfrm>
              <a:off x="7880471" y="3717314"/>
              <a:ext cx="337548" cy="400110"/>
              <a:chOff x="2768653" y="4129692"/>
              <a:chExt cx="367814" cy="410972"/>
            </a:xfrm>
          </p:grpSpPr>
          <p:sp>
            <p:nvSpPr>
              <p:cNvPr id="45" name="Oval 44">
                <a:extLst>
                  <a:ext uri="{FF2B5EF4-FFF2-40B4-BE49-F238E27FC236}">
                    <a16:creationId xmlns:a16="http://schemas.microsoft.com/office/drawing/2014/main" id="{54AA4363-BB19-7292-E37B-41450BB41EF2}"/>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46" name="TextBox 45">
                <a:extLst>
                  <a:ext uri="{FF2B5EF4-FFF2-40B4-BE49-F238E27FC236}">
                    <a16:creationId xmlns:a16="http://schemas.microsoft.com/office/drawing/2014/main" id="{E8C1CCFD-F0EB-A6ED-9D06-51A18617539A}"/>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04</a:t>
                </a:r>
              </a:p>
            </p:txBody>
          </p:sp>
        </p:grpSp>
        <p:grpSp>
          <p:nvGrpSpPr>
            <p:cNvPr id="18" name="Group 17">
              <a:extLst>
                <a:ext uri="{FF2B5EF4-FFF2-40B4-BE49-F238E27FC236}">
                  <a16:creationId xmlns:a16="http://schemas.microsoft.com/office/drawing/2014/main" id="{953CE555-B8DB-2B11-8CFB-132186CE85CF}"/>
                </a:ext>
              </a:extLst>
            </p:cNvPr>
            <p:cNvGrpSpPr/>
            <p:nvPr/>
          </p:nvGrpSpPr>
          <p:grpSpPr>
            <a:xfrm>
              <a:off x="8229674" y="3674254"/>
              <a:ext cx="2445526" cy="533043"/>
              <a:chOff x="9510533" y="3417599"/>
              <a:chExt cx="2664801" cy="547514"/>
            </a:xfrm>
          </p:grpSpPr>
          <p:sp>
            <p:nvSpPr>
              <p:cNvPr id="28" name="TextBox 27">
                <a:extLst>
                  <a:ext uri="{FF2B5EF4-FFF2-40B4-BE49-F238E27FC236}">
                    <a16:creationId xmlns:a16="http://schemas.microsoft.com/office/drawing/2014/main" id="{59F6BCD2-2CA7-CC19-3DD8-F7AA2A3A50DA}"/>
                  </a:ext>
                </a:extLst>
              </p:cNvPr>
              <p:cNvSpPr txBox="1"/>
              <p:nvPr/>
            </p:nvSpPr>
            <p:spPr>
              <a:xfrm>
                <a:off x="9510533" y="3606962"/>
                <a:ext cx="2664801" cy="358151"/>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Fine-tuned for text summarization tasks. Useful for  new articles, detailed documents, etc. </a:t>
                </a:r>
              </a:p>
            </p:txBody>
          </p:sp>
          <p:sp>
            <p:nvSpPr>
              <p:cNvPr id="29" name="TextBox 28">
                <a:extLst>
                  <a:ext uri="{FF2B5EF4-FFF2-40B4-BE49-F238E27FC236}">
                    <a16:creationId xmlns:a16="http://schemas.microsoft.com/office/drawing/2014/main" id="{98EFAD83-C3FC-7D3B-4EA3-EE40AB3E12E4}"/>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Text Summarization</a:t>
                </a:r>
              </a:p>
            </p:txBody>
          </p:sp>
        </p:grpSp>
      </p:grpSp>
      <p:grpSp>
        <p:nvGrpSpPr>
          <p:cNvPr id="108" name="Group 107">
            <a:extLst>
              <a:ext uri="{FF2B5EF4-FFF2-40B4-BE49-F238E27FC236}">
                <a16:creationId xmlns:a16="http://schemas.microsoft.com/office/drawing/2014/main" id="{FEFDDC94-EC3F-87C7-590D-3534151203F8}"/>
              </a:ext>
            </a:extLst>
          </p:cNvPr>
          <p:cNvGrpSpPr/>
          <p:nvPr/>
        </p:nvGrpSpPr>
        <p:grpSpPr>
          <a:xfrm>
            <a:off x="7728956" y="4550207"/>
            <a:ext cx="3484051" cy="611260"/>
            <a:chOff x="7728956" y="4550207"/>
            <a:chExt cx="3484051" cy="611260"/>
          </a:xfrm>
        </p:grpSpPr>
        <p:grpSp>
          <p:nvGrpSpPr>
            <p:cNvPr id="42" name="Group 41">
              <a:extLst>
                <a:ext uri="{FF2B5EF4-FFF2-40B4-BE49-F238E27FC236}">
                  <a16:creationId xmlns:a16="http://schemas.microsoft.com/office/drawing/2014/main" id="{20EB9D8F-28E1-10A9-6676-F8F0D6388E1A}"/>
                </a:ext>
              </a:extLst>
            </p:cNvPr>
            <p:cNvGrpSpPr/>
            <p:nvPr/>
          </p:nvGrpSpPr>
          <p:grpSpPr>
            <a:xfrm>
              <a:off x="7728956" y="4550207"/>
              <a:ext cx="337548" cy="400110"/>
              <a:chOff x="2806753" y="4091592"/>
              <a:chExt cx="367814" cy="410972"/>
            </a:xfrm>
          </p:grpSpPr>
          <p:sp>
            <p:nvSpPr>
              <p:cNvPr id="43" name="Oval 42">
                <a:extLst>
                  <a:ext uri="{FF2B5EF4-FFF2-40B4-BE49-F238E27FC236}">
                    <a16:creationId xmlns:a16="http://schemas.microsoft.com/office/drawing/2014/main" id="{7E7B9F88-0398-2A38-0581-9015CDBFE38C}"/>
                  </a:ext>
                </a:extLst>
              </p:cNvPr>
              <p:cNvSpPr/>
              <p:nvPr/>
            </p:nvSpPr>
            <p:spPr>
              <a:xfrm flipH="1">
                <a:off x="2809633" y="41157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44" name="TextBox 43">
                <a:extLst>
                  <a:ext uri="{FF2B5EF4-FFF2-40B4-BE49-F238E27FC236}">
                    <a16:creationId xmlns:a16="http://schemas.microsoft.com/office/drawing/2014/main" id="{5110C06E-C966-2F52-36EB-6B57409C317C}"/>
                  </a:ext>
                </a:extLst>
              </p:cNvPr>
              <p:cNvSpPr txBox="1"/>
              <p:nvPr/>
            </p:nvSpPr>
            <p:spPr>
              <a:xfrm>
                <a:off x="2806753" y="40915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05</a:t>
                </a:r>
              </a:p>
            </p:txBody>
          </p:sp>
        </p:grpSp>
        <p:grpSp>
          <p:nvGrpSpPr>
            <p:cNvPr id="19" name="Group 18">
              <a:extLst>
                <a:ext uri="{FF2B5EF4-FFF2-40B4-BE49-F238E27FC236}">
                  <a16:creationId xmlns:a16="http://schemas.microsoft.com/office/drawing/2014/main" id="{6304F79D-E683-F6FE-F67D-83BA7E3F1A23}"/>
                </a:ext>
              </a:extLst>
            </p:cNvPr>
            <p:cNvGrpSpPr/>
            <p:nvPr/>
          </p:nvGrpSpPr>
          <p:grpSpPr>
            <a:xfrm>
              <a:off x="8081844" y="4564335"/>
              <a:ext cx="3131163" cy="597132"/>
              <a:chOff x="9548633" y="3379499"/>
              <a:chExt cx="3411915" cy="613343"/>
            </a:xfrm>
          </p:grpSpPr>
          <p:sp>
            <p:nvSpPr>
              <p:cNvPr id="26" name="TextBox 25">
                <a:extLst>
                  <a:ext uri="{FF2B5EF4-FFF2-40B4-BE49-F238E27FC236}">
                    <a16:creationId xmlns:a16="http://schemas.microsoft.com/office/drawing/2014/main" id="{C13E0052-4A4E-48D1-4F80-3F98698ADF4F}"/>
                  </a:ext>
                </a:extLst>
              </p:cNvPr>
              <p:cNvSpPr txBox="1"/>
              <p:nvPr/>
            </p:nvSpPr>
            <p:spPr>
              <a:xfrm>
                <a:off x="9548633" y="3503034"/>
                <a:ext cx="3411915" cy="489808"/>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Model can be modified for text classification task. Useful for sentiment analysis, intent recognition, and additional NLP applications </a:t>
                </a:r>
              </a:p>
            </p:txBody>
          </p:sp>
          <p:sp>
            <p:nvSpPr>
              <p:cNvPr id="27" name="TextBox 26">
                <a:extLst>
                  <a:ext uri="{FF2B5EF4-FFF2-40B4-BE49-F238E27FC236}">
                    <a16:creationId xmlns:a16="http://schemas.microsoft.com/office/drawing/2014/main" id="{9A80C5BB-9B94-B3DE-1019-614A5D0C2058}"/>
                  </a:ext>
                </a:extLst>
              </p:cNvPr>
              <p:cNvSpPr txBox="1"/>
              <p:nvPr/>
            </p:nvSpPr>
            <p:spPr>
              <a:xfrm>
                <a:off x="9548633" y="33794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Text Classification</a:t>
                </a:r>
              </a:p>
            </p:txBody>
          </p:sp>
        </p:grpSp>
      </p:grpSp>
      <p:grpSp>
        <p:nvGrpSpPr>
          <p:cNvPr id="109" name="Group 108">
            <a:extLst>
              <a:ext uri="{FF2B5EF4-FFF2-40B4-BE49-F238E27FC236}">
                <a16:creationId xmlns:a16="http://schemas.microsoft.com/office/drawing/2014/main" id="{B20B1935-D0A7-1A3F-B545-861A7AB01ECF}"/>
              </a:ext>
            </a:extLst>
          </p:cNvPr>
          <p:cNvGrpSpPr/>
          <p:nvPr/>
        </p:nvGrpSpPr>
        <p:grpSpPr>
          <a:xfrm>
            <a:off x="7263203" y="5197989"/>
            <a:ext cx="3409415" cy="704056"/>
            <a:chOff x="7263203" y="5197989"/>
            <a:chExt cx="3409415" cy="704056"/>
          </a:xfrm>
        </p:grpSpPr>
        <p:grpSp>
          <p:nvGrpSpPr>
            <p:cNvPr id="39" name="Group 38">
              <a:extLst>
                <a:ext uri="{FF2B5EF4-FFF2-40B4-BE49-F238E27FC236}">
                  <a16:creationId xmlns:a16="http://schemas.microsoft.com/office/drawing/2014/main" id="{5034B19A-FD7D-E1AE-961C-6B48B5892C32}"/>
                </a:ext>
              </a:extLst>
            </p:cNvPr>
            <p:cNvGrpSpPr/>
            <p:nvPr/>
          </p:nvGrpSpPr>
          <p:grpSpPr>
            <a:xfrm>
              <a:off x="7263203" y="5197989"/>
              <a:ext cx="337548" cy="400110"/>
              <a:chOff x="2806753" y="4091592"/>
              <a:chExt cx="367814" cy="410972"/>
            </a:xfrm>
          </p:grpSpPr>
          <p:sp>
            <p:nvSpPr>
              <p:cNvPr id="49" name="Oval 48">
                <a:extLst>
                  <a:ext uri="{FF2B5EF4-FFF2-40B4-BE49-F238E27FC236}">
                    <a16:creationId xmlns:a16="http://schemas.microsoft.com/office/drawing/2014/main" id="{AD0644BE-109F-D845-0407-FAAEAD0F2EC6}"/>
                  </a:ext>
                </a:extLst>
              </p:cNvPr>
              <p:cNvSpPr/>
              <p:nvPr/>
            </p:nvSpPr>
            <p:spPr>
              <a:xfrm flipH="1">
                <a:off x="2809633" y="41157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0" name="TextBox 49">
                <a:extLst>
                  <a:ext uri="{FF2B5EF4-FFF2-40B4-BE49-F238E27FC236}">
                    <a16:creationId xmlns:a16="http://schemas.microsoft.com/office/drawing/2014/main" id="{4C1907BE-FC57-A24A-6121-9E3E10A0A00C}"/>
                  </a:ext>
                </a:extLst>
              </p:cNvPr>
              <p:cNvSpPr txBox="1"/>
              <p:nvPr/>
            </p:nvSpPr>
            <p:spPr>
              <a:xfrm>
                <a:off x="2806753" y="40915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06</a:t>
                </a:r>
              </a:p>
            </p:txBody>
          </p:sp>
        </p:grpSp>
        <p:grpSp>
          <p:nvGrpSpPr>
            <p:cNvPr id="20" name="Group 19">
              <a:extLst>
                <a:ext uri="{FF2B5EF4-FFF2-40B4-BE49-F238E27FC236}">
                  <a16:creationId xmlns:a16="http://schemas.microsoft.com/office/drawing/2014/main" id="{702C71E8-15F1-258E-ACBA-F97240C69CCD}"/>
                </a:ext>
              </a:extLst>
            </p:cNvPr>
            <p:cNvGrpSpPr/>
            <p:nvPr/>
          </p:nvGrpSpPr>
          <p:grpSpPr>
            <a:xfrm>
              <a:off x="7613016" y="5304913"/>
              <a:ext cx="3059602" cy="597132"/>
              <a:chOff x="9548633" y="3379499"/>
              <a:chExt cx="3333937" cy="613343"/>
            </a:xfrm>
          </p:grpSpPr>
          <p:sp>
            <p:nvSpPr>
              <p:cNvPr id="24" name="TextBox 23">
                <a:extLst>
                  <a:ext uri="{FF2B5EF4-FFF2-40B4-BE49-F238E27FC236}">
                    <a16:creationId xmlns:a16="http://schemas.microsoft.com/office/drawing/2014/main" id="{17C5AC5D-37F4-AAD0-330E-2A49D06EFE27}"/>
                  </a:ext>
                </a:extLst>
              </p:cNvPr>
              <p:cNvSpPr txBox="1"/>
              <p:nvPr/>
            </p:nvSpPr>
            <p:spPr>
              <a:xfrm>
                <a:off x="9548633" y="3503034"/>
                <a:ext cx="3333937" cy="489808"/>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Model can be tweaked for question-answering assignments. Useful for chatbots and customer service applications </a:t>
                </a:r>
              </a:p>
            </p:txBody>
          </p:sp>
          <p:sp>
            <p:nvSpPr>
              <p:cNvPr id="25" name="TextBox 24">
                <a:extLst>
                  <a:ext uri="{FF2B5EF4-FFF2-40B4-BE49-F238E27FC236}">
                    <a16:creationId xmlns:a16="http://schemas.microsoft.com/office/drawing/2014/main" id="{CB34AF8B-5963-B757-3DDE-470A59021ABE}"/>
                  </a:ext>
                </a:extLst>
              </p:cNvPr>
              <p:cNvSpPr txBox="1"/>
              <p:nvPr/>
            </p:nvSpPr>
            <p:spPr>
              <a:xfrm>
                <a:off x="9548633" y="33794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Question Answering</a:t>
                </a:r>
              </a:p>
            </p:txBody>
          </p:sp>
        </p:grpSp>
      </p:grpSp>
      <p:grpSp>
        <p:nvGrpSpPr>
          <p:cNvPr id="110" name="Group 109">
            <a:extLst>
              <a:ext uri="{FF2B5EF4-FFF2-40B4-BE49-F238E27FC236}">
                <a16:creationId xmlns:a16="http://schemas.microsoft.com/office/drawing/2014/main" id="{6E4C8A52-CE86-E983-8E56-307A179C5AC0}"/>
              </a:ext>
            </a:extLst>
          </p:cNvPr>
          <p:cNvGrpSpPr/>
          <p:nvPr/>
        </p:nvGrpSpPr>
        <p:grpSpPr>
          <a:xfrm>
            <a:off x="6528634" y="5598716"/>
            <a:ext cx="3688458" cy="819084"/>
            <a:chOff x="6528634" y="5598716"/>
            <a:chExt cx="3688458" cy="819084"/>
          </a:xfrm>
        </p:grpSpPr>
        <p:grpSp>
          <p:nvGrpSpPr>
            <p:cNvPr id="37" name="Group 36">
              <a:extLst>
                <a:ext uri="{FF2B5EF4-FFF2-40B4-BE49-F238E27FC236}">
                  <a16:creationId xmlns:a16="http://schemas.microsoft.com/office/drawing/2014/main" id="{5A7A5796-45A6-BDAB-2BA6-5C582F63F6E2}"/>
                </a:ext>
              </a:extLst>
            </p:cNvPr>
            <p:cNvGrpSpPr/>
            <p:nvPr/>
          </p:nvGrpSpPr>
          <p:grpSpPr>
            <a:xfrm>
              <a:off x="6528634" y="5598716"/>
              <a:ext cx="337548" cy="400110"/>
              <a:chOff x="2768653" y="4129692"/>
              <a:chExt cx="367814" cy="410972"/>
            </a:xfrm>
          </p:grpSpPr>
          <p:sp>
            <p:nvSpPr>
              <p:cNvPr id="53" name="Oval 52">
                <a:extLst>
                  <a:ext uri="{FF2B5EF4-FFF2-40B4-BE49-F238E27FC236}">
                    <a16:creationId xmlns:a16="http://schemas.microsoft.com/office/drawing/2014/main" id="{6C1244E4-B593-EF47-0943-B34E15A3AB0C}"/>
                  </a:ext>
                </a:extLst>
              </p:cNvPr>
              <p:cNvSpPr/>
              <p:nvPr/>
            </p:nvSpPr>
            <p:spPr>
              <a:xfrm flipH="1">
                <a:off x="2771533" y="4153849"/>
                <a:ext cx="362055" cy="362655"/>
              </a:xfrm>
              <a:prstGeom prst="ellipse">
                <a:avLst/>
              </a:prstGeom>
              <a:solidFill>
                <a:schemeClr val="accent2"/>
              </a:solidFill>
              <a:ln w="63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schemeClr val="tx1">
                      <a:lumMod val="95000"/>
                      <a:lumOff val="5000"/>
                    </a:schemeClr>
                  </a:solidFill>
                  <a:latin typeface="+mj-lt"/>
                  <a:cs typeface="Arial" panose="020B0604020202020204" pitchFamily="34" charset="0"/>
                </a:endParaRPr>
              </a:p>
            </p:txBody>
          </p:sp>
          <p:sp>
            <p:nvSpPr>
              <p:cNvPr id="54" name="TextBox 53">
                <a:extLst>
                  <a:ext uri="{FF2B5EF4-FFF2-40B4-BE49-F238E27FC236}">
                    <a16:creationId xmlns:a16="http://schemas.microsoft.com/office/drawing/2014/main" id="{89FE39C0-0095-83DF-99B7-72241EBC2EAE}"/>
                  </a:ext>
                </a:extLst>
              </p:cNvPr>
              <p:cNvSpPr txBox="1"/>
              <p:nvPr/>
            </p:nvSpPr>
            <p:spPr>
              <a:xfrm>
                <a:off x="2768653" y="4129692"/>
                <a:ext cx="367814" cy="410972"/>
              </a:xfrm>
              <a:prstGeom prst="rect">
                <a:avLst/>
              </a:prstGeom>
              <a:noFill/>
              <a:ln>
                <a:noFill/>
              </a:ln>
            </p:spPr>
            <p:txBody>
              <a:bodyPr wrap="square" anchor="ctr">
                <a:spAutoFit/>
              </a:bodyPr>
              <a:lstStyle/>
              <a:p>
                <a:pPr algn="ctr" defTabSz="761970">
                  <a:defRPr/>
                </a:pPr>
                <a:r>
                  <a:rPr lang="en-US" sz="1000" b="1" dirty="0">
                    <a:solidFill>
                      <a:schemeClr val="tx1">
                        <a:lumMod val="95000"/>
                        <a:lumOff val="5000"/>
                      </a:schemeClr>
                    </a:solidFill>
                    <a:latin typeface="+mj-lt"/>
                    <a:cs typeface="Arial" panose="020B0604020202020204" pitchFamily="34" charset="0"/>
                  </a:rPr>
                  <a:t>07</a:t>
                </a:r>
              </a:p>
            </p:txBody>
          </p:sp>
        </p:grpSp>
        <p:grpSp>
          <p:nvGrpSpPr>
            <p:cNvPr id="21" name="Group 20">
              <a:extLst>
                <a:ext uri="{FF2B5EF4-FFF2-40B4-BE49-F238E27FC236}">
                  <a16:creationId xmlns:a16="http://schemas.microsoft.com/office/drawing/2014/main" id="{574564F8-0983-210B-38A3-3276F093B34D}"/>
                </a:ext>
              </a:extLst>
            </p:cNvPr>
            <p:cNvGrpSpPr/>
            <p:nvPr/>
          </p:nvGrpSpPr>
          <p:grpSpPr>
            <a:xfrm>
              <a:off x="6829503" y="5884757"/>
              <a:ext cx="3387589" cy="533043"/>
              <a:chOff x="9510533" y="3417599"/>
              <a:chExt cx="3691333" cy="547514"/>
            </a:xfrm>
          </p:grpSpPr>
          <p:sp>
            <p:nvSpPr>
              <p:cNvPr id="22" name="TextBox 21">
                <a:extLst>
                  <a:ext uri="{FF2B5EF4-FFF2-40B4-BE49-F238E27FC236}">
                    <a16:creationId xmlns:a16="http://schemas.microsoft.com/office/drawing/2014/main" id="{FDE10CC7-F7E6-EA67-F0FA-01631F4D1A3D}"/>
                  </a:ext>
                </a:extLst>
              </p:cNvPr>
              <p:cNvSpPr txBox="1"/>
              <p:nvPr/>
            </p:nvSpPr>
            <p:spPr>
              <a:xfrm>
                <a:off x="9510534" y="3606962"/>
                <a:ext cx="3691332" cy="358151"/>
              </a:xfrm>
              <a:prstGeom prst="rect">
                <a:avLst/>
              </a:prstGeom>
              <a:noFill/>
              <a:ln>
                <a:noFill/>
              </a:ln>
            </p:spPr>
            <p:txBody>
              <a:bodyPr wrap="square" anchor="ctr">
                <a:spAutoFit/>
              </a:bodyPr>
              <a:lstStyle/>
              <a:p>
                <a:r>
                  <a:rPr lang="en-US" sz="833" dirty="0">
                    <a:solidFill>
                      <a:schemeClr val="tx1">
                        <a:lumMod val="95000"/>
                        <a:lumOff val="5000"/>
                      </a:schemeClr>
                    </a:solidFill>
                    <a:latin typeface="+mj-lt"/>
                    <a:cs typeface="Arial" panose="020B0604020202020204" pitchFamily="34" charset="0"/>
                  </a:rPr>
                  <a:t>Model can be modified for text-completion assignment. Useful for predictive text input and additional applications. </a:t>
                </a:r>
              </a:p>
            </p:txBody>
          </p:sp>
          <p:sp>
            <p:nvSpPr>
              <p:cNvPr id="23" name="TextBox 22">
                <a:extLst>
                  <a:ext uri="{FF2B5EF4-FFF2-40B4-BE49-F238E27FC236}">
                    <a16:creationId xmlns:a16="http://schemas.microsoft.com/office/drawing/2014/main" id="{E54A1802-EEDB-DBB1-3606-0AF07FC7FCEC}"/>
                  </a:ext>
                </a:extLst>
              </p:cNvPr>
              <p:cNvSpPr txBox="1"/>
              <p:nvPr/>
            </p:nvSpPr>
            <p:spPr>
              <a:xfrm>
                <a:off x="9510533" y="3417599"/>
                <a:ext cx="2095313" cy="239800"/>
              </a:xfrm>
              <a:prstGeom prst="rect">
                <a:avLst/>
              </a:prstGeom>
              <a:noFill/>
              <a:ln>
                <a:noFill/>
              </a:ln>
            </p:spPr>
            <p:txBody>
              <a:bodyPr wrap="square" rtlCol="0" anchor="ctr">
                <a:spAutoFit/>
              </a:bodyPr>
              <a:lstStyle/>
              <a:p>
                <a:pPr defTabSz="761970">
                  <a:defRPr/>
                </a:pPr>
                <a:r>
                  <a:rPr lang="en-IN" sz="917" b="1" dirty="0">
                    <a:solidFill>
                      <a:schemeClr val="tx1">
                        <a:lumMod val="95000"/>
                        <a:lumOff val="5000"/>
                      </a:schemeClr>
                    </a:solidFill>
                    <a:latin typeface="+mj-lt"/>
                    <a:ea typeface="Gadugi" panose="020B0502040204020203" pitchFamily="34" charset="0"/>
                  </a:rPr>
                  <a:t>Text Completion</a:t>
                </a:r>
              </a:p>
            </p:txBody>
          </p:sp>
        </p:grpSp>
      </p:grpSp>
      <p:sp>
        <p:nvSpPr>
          <p:cNvPr id="6" name="TextBox 5">
            <a:extLst>
              <a:ext uri="{FF2B5EF4-FFF2-40B4-BE49-F238E27FC236}">
                <a16:creationId xmlns:a16="http://schemas.microsoft.com/office/drawing/2014/main" id="{A60CD232-46D1-8D60-193B-F34BEB52ED89}"/>
              </a:ext>
            </a:extLst>
          </p:cNvPr>
          <p:cNvSpPr txBox="1"/>
          <p:nvPr/>
        </p:nvSpPr>
        <p:spPr>
          <a:xfrm>
            <a:off x="6854425" y="897534"/>
            <a:ext cx="3798320" cy="400110"/>
          </a:xfrm>
          <a:prstGeom prst="rect">
            <a:avLst/>
          </a:prstGeom>
          <a:noFill/>
          <a:ln>
            <a:noFill/>
          </a:ln>
        </p:spPr>
        <p:txBody>
          <a:bodyPr wrap="square" anchor="ctr">
            <a:spAutoFit/>
          </a:bodyPr>
          <a:lstStyle/>
          <a:p>
            <a:pPr algn="ctr" defTabSz="761970">
              <a:defRPr/>
            </a:pPr>
            <a:r>
              <a:rPr lang="en-US" sz="1000" dirty="0" err="1">
                <a:solidFill>
                  <a:schemeClr val="tx1">
                    <a:lumMod val="95000"/>
                    <a:lumOff val="5000"/>
                  </a:schemeClr>
                </a:solidFill>
                <a:latin typeface="+mj-lt"/>
                <a:cs typeface="Arial" panose="020B0604020202020204" pitchFamily="34" charset="0"/>
              </a:rPr>
              <a:t>ChatGPT</a:t>
            </a:r>
            <a:r>
              <a:rPr lang="en-US" sz="1000" dirty="0">
                <a:solidFill>
                  <a:schemeClr val="tx1">
                    <a:lumMod val="95000"/>
                    <a:lumOff val="5000"/>
                  </a:schemeClr>
                </a:solidFill>
                <a:latin typeface="+mj-lt"/>
                <a:cs typeface="Arial" panose="020B0604020202020204" pitchFamily="34" charset="0"/>
              </a:rPr>
              <a:t> act as a potential language generating model that manages various NLP tasks such as </a:t>
            </a:r>
          </a:p>
        </p:txBody>
      </p:sp>
    </p:spTree>
    <p:extLst>
      <p:ext uri="{BB962C8B-B14F-4D97-AF65-F5344CB8AC3E}">
        <p14:creationId xmlns:p14="http://schemas.microsoft.com/office/powerpoint/2010/main" val="275057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7485639-14D6-379B-6BF6-D1EBB8398C8B}"/>
              </a:ext>
            </a:extLst>
          </p:cNvPr>
          <p:cNvSpPr>
            <a:spLocks noGrp="1"/>
          </p:cNvSpPr>
          <p:nvPr>
            <p:ph type="ctrTitle"/>
          </p:nvPr>
        </p:nvSpPr>
        <p:spPr/>
        <p:txBody>
          <a:bodyPr/>
          <a:lstStyle/>
          <a:p>
            <a:r>
              <a:rPr lang="en-IN" dirty="0"/>
              <a:t>Demo</a:t>
            </a:r>
          </a:p>
        </p:txBody>
      </p:sp>
      <p:sp>
        <p:nvSpPr>
          <p:cNvPr id="13" name="Subtitle 12">
            <a:extLst>
              <a:ext uri="{FF2B5EF4-FFF2-40B4-BE49-F238E27FC236}">
                <a16:creationId xmlns:a16="http://schemas.microsoft.com/office/drawing/2014/main" id="{FB2A9E42-9C50-7242-9FDE-4F00578CF416}"/>
              </a:ext>
            </a:extLst>
          </p:cNvPr>
          <p:cNvSpPr>
            <a:spLocks noGrp="1"/>
          </p:cNvSpPr>
          <p:nvPr>
            <p:ph type="subTitle" idx="1"/>
          </p:nvPr>
        </p:nvSpPr>
        <p:spPr/>
        <p:txBody>
          <a:bodyPr/>
          <a:lstStyle/>
          <a:p>
            <a:r>
              <a:rPr lang="en-IN" dirty="0"/>
              <a:t>ChatGPT &amp; </a:t>
            </a:r>
            <a:r>
              <a:rPr lang="en-IN" dirty="0" err="1"/>
              <a:t>openAI</a:t>
            </a:r>
            <a:r>
              <a:rPr lang="en-IN" dirty="0"/>
              <a:t> Applications</a:t>
            </a:r>
          </a:p>
        </p:txBody>
      </p:sp>
      <p:sp>
        <p:nvSpPr>
          <p:cNvPr id="19" name="Picture Placeholder 15">
            <a:extLst>
              <a:ext uri="{FF2B5EF4-FFF2-40B4-BE49-F238E27FC236}">
                <a16:creationId xmlns:a16="http://schemas.microsoft.com/office/drawing/2014/main" id="{AD8586DB-150E-41D0-FDDA-F1C92BF02DF7}"/>
              </a:ext>
            </a:extLst>
          </p:cNvPr>
          <p:cNvSpPr txBox="1">
            <a:spLocks/>
          </p:cNvSpPr>
          <p:nvPr/>
        </p:nvSpPr>
        <p:spPr>
          <a:xfrm>
            <a:off x="7101671" y="4533900"/>
            <a:ext cx="5105402" cy="232410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107056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5"/>
          <p:cNvSpPr/>
          <p:nvPr/>
        </p:nvSpPr>
        <p:spPr>
          <a:xfrm>
            <a:off x="694333" y="2042518"/>
            <a:ext cx="8318463" cy="3411073"/>
          </a:xfrm>
          <a:prstGeom prst="rect">
            <a:avLst/>
          </a:prstGeom>
          <a:noFill/>
          <a:ln/>
        </p:spPr>
        <p:txBody>
          <a:bodyPr wrap="none" rtlCol="0" anchor="t"/>
          <a:lstStyle/>
          <a:p>
            <a:pPr algn="l">
              <a:buFont typeface="+mj-lt"/>
              <a:buAutoNum type="arabicPeriod"/>
            </a:pPr>
            <a:endParaRPr lang="en-US" sz="917"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6" name="Content Placeholder 2">
            <a:extLst>
              <a:ext uri="{FF2B5EF4-FFF2-40B4-BE49-F238E27FC236}">
                <a16:creationId xmlns:a16="http://schemas.microsoft.com/office/drawing/2014/main" id="{9F2F94DA-4B40-C9D3-BDA5-CFA6CE6DBD7B}"/>
              </a:ext>
            </a:extLst>
          </p:cNvPr>
          <p:cNvGraphicFramePr>
            <a:graphicFrameLocks/>
          </p:cNvGraphicFramePr>
          <p:nvPr>
            <p:extLst>
              <p:ext uri="{D42A27DB-BD31-4B8C-83A1-F6EECF244321}">
                <p14:modId xmlns:p14="http://schemas.microsoft.com/office/powerpoint/2010/main" val="2731469131"/>
              </p:ext>
            </p:extLst>
          </p:nvPr>
        </p:nvGraphicFramePr>
        <p:xfrm>
          <a:off x="647245" y="1556985"/>
          <a:ext cx="10548960" cy="4474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8102A5E6-7527-0CCB-9524-1B254A19FDAA}"/>
              </a:ext>
            </a:extLst>
          </p:cNvPr>
          <p:cNvSpPr>
            <a:spLocks noGrp="1"/>
          </p:cNvSpPr>
          <p:nvPr>
            <p:ph type="title"/>
          </p:nvPr>
        </p:nvSpPr>
        <p:spPr/>
        <p:txBody>
          <a:bodyPr/>
          <a:lstStyle/>
          <a:p>
            <a:r>
              <a:rPr lang="en-US" dirty="0"/>
              <a:t>Key elements of a prompt</a:t>
            </a:r>
            <a:endParaRPr lang="en-IN" dirty="0"/>
          </a:p>
        </p:txBody>
      </p:sp>
    </p:spTree>
    <p:extLst>
      <p:ext uri="{BB962C8B-B14F-4D97-AF65-F5344CB8AC3E}">
        <p14:creationId xmlns:p14="http://schemas.microsoft.com/office/powerpoint/2010/main" val="74813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D17B8B04-E898-481E-897E-402B0153BF4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2C12A750-6005-47BA-8233-9FDCA8D29FB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34CCE429-BC4F-4A39-8868-0FB95BED6C9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3F39502C-F34A-41C8-B287-9FAD58B2EF1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D411C664-178A-462C-A009-6CB191D4E59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81CB47B7-C537-4F92-869D-6625E4C5377A}"/>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A8C8E3A7-1444-4CCA-A877-4A5BC0CBB221}"/>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DCCC581E-EA65-4072-A5E1-3997BFE83622}"/>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8CCC4D69-94D7-47EE-A300-619E5C86CA5F}"/>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18B7A8B6-3C9C-43B1-AB04-1D87BE9D973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2192000" cy="6858000"/>
          </a:xfrm>
          <a:prstGeom prst="rect">
            <a:avLst/>
          </a:prstGeom>
          <a:solidFill>
            <a:srgbClr val="282C32"/>
          </a:solidFill>
          <a:ln/>
        </p:spPr>
        <p:txBody>
          <a:bodyPr/>
          <a:lstStyle/>
          <a:p>
            <a:endParaRPr lang="en-IN" sz="1500" dirty="0">
              <a:solidFill>
                <a:schemeClr val="bg1"/>
              </a:solidFill>
            </a:endParaRPr>
          </a:p>
        </p:txBody>
      </p:sp>
      <p:sp>
        <p:nvSpPr>
          <p:cNvPr id="4" name="Text 2"/>
          <p:cNvSpPr/>
          <p:nvPr/>
        </p:nvSpPr>
        <p:spPr>
          <a:xfrm>
            <a:off x="694332" y="731937"/>
            <a:ext cx="8883584" cy="578644"/>
          </a:xfrm>
          <a:prstGeom prst="rect">
            <a:avLst/>
          </a:prstGeom>
          <a:noFill/>
          <a:ln/>
        </p:spPr>
        <p:txBody>
          <a:bodyPr wrap="none" rtlCol="0" anchor="t"/>
          <a:lstStyle/>
          <a:p>
            <a:pPr>
              <a:lnSpc>
                <a:spcPts val="4556"/>
              </a:lnSpc>
            </a:pPr>
            <a:r>
              <a:rPr lang="en-US" sz="3645" b="1" dirty="0">
                <a:solidFill>
                  <a:schemeClr val="bg1"/>
                </a:solidFill>
                <a:latin typeface="Barlow" pitchFamily="34" charset="0"/>
                <a:ea typeface="Barlow" pitchFamily="34" charset="-122"/>
                <a:cs typeface="Barlow" pitchFamily="34" charset="-120"/>
              </a:rPr>
              <a:t>Techniques in prompt engineering</a:t>
            </a:r>
            <a:endParaRPr lang="en-US" sz="3645" dirty="0">
              <a:solidFill>
                <a:schemeClr val="bg1"/>
              </a:solidFill>
            </a:endParaRPr>
          </a:p>
        </p:txBody>
      </p:sp>
      <p:sp>
        <p:nvSpPr>
          <p:cNvPr id="7" name="Text 5"/>
          <p:cNvSpPr/>
          <p:nvPr/>
        </p:nvSpPr>
        <p:spPr>
          <a:xfrm>
            <a:off x="694333" y="2042518"/>
            <a:ext cx="8318463" cy="3411073"/>
          </a:xfrm>
          <a:prstGeom prst="rect">
            <a:avLst/>
          </a:prstGeom>
          <a:noFill/>
          <a:ln/>
        </p:spPr>
        <p:txBody>
          <a:bodyPr wrap="none" rtlCol="0" anchor="t"/>
          <a:lstStyle/>
          <a:p>
            <a:pPr algn="l">
              <a:buFont typeface="+mj-lt"/>
              <a:buAutoNum type="arabicPeriod"/>
            </a:pPr>
            <a:endParaRPr lang="en-US" sz="917"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0622583" y="0"/>
            <a:ext cx="1569417" cy="6858000"/>
          </a:xfrm>
          <a:prstGeom prst="rect">
            <a:avLst/>
          </a:prstGeom>
        </p:spPr>
      </p:pic>
      <p:graphicFrame>
        <p:nvGraphicFramePr>
          <p:cNvPr id="5" name="Content Placeholder 2">
            <a:extLst>
              <a:ext uri="{FF2B5EF4-FFF2-40B4-BE49-F238E27FC236}">
                <a16:creationId xmlns:a16="http://schemas.microsoft.com/office/drawing/2014/main" id="{641099B2-F8B2-3D66-6C55-48E317E01E12}"/>
              </a:ext>
            </a:extLst>
          </p:cNvPr>
          <p:cNvGraphicFramePr>
            <a:graphicFrameLocks/>
          </p:cNvGraphicFramePr>
          <p:nvPr/>
        </p:nvGraphicFramePr>
        <p:xfrm>
          <a:off x="536714" y="1760483"/>
          <a:ext cx="9771453" cy="4176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9410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2192000" cy="6858000"/>
          </a:xfrm>
          <a:prstGeom prst="rect">
            <a:avLst/>
          </a:prstGeom>
          <a:solidFill>
            <a:srgbClr val="282C32"/>
          </a:solidFill>
          <a:ln/>
        </p:spPr>
        <p:txBody>
          <a:bodyPr/>
          <a:lstStyle/>
          <a:p>
            <a:endParaRPr lang="en-IN" sz="1500" dirty="0">
              <a:solidFill>
                <a:schemeClr val="bg1"/>
              </a:solidFill>
            </a:endParaRPr>
          </a:p>
        </p:txBody>
      </p:sp>
      <p:sp>
        <p:nvSpPr>
          <p:cNvPr id="4" name="Text 2"/>
          <p:cNvSpPr/>
          <p:nvPr/>
        </p:nvSpPr>
        <p:spPr>
          <a:xfrm>
            <a:off x="694332" y="731937"/>
            <a:ext cx="8883584" cy="578644"/>
          </a:xfrm>
          <a:prstGeom prst="rect">
            <a:avLst/>
          </a:prstGeom>
          <a:noFill/>
          <a:ln/>
        </p:spPr>
        <p:txBody>
          <a:bodyPr wrap="none" rtlCol="0" anchor="t"/>
          <a:lstStyle/>
          <a:p>
            <a:pPr>
              <a:lnSpc>
                <a:spcPts val="4556"/>
              </a:lnSpc>
            </a:pPr>
            <a:r>
              <a:rPr lang="en-US" sz="3645" b="1" dirty="0">
                <a:solidFill>
                  <a:schemeClr val="bg1"/>
                </a:solidFill>
                <a:latin typeface="Barlow" pitchFamily="34" charset="0"/>
                <a:ea typeface="Barlow" pitchFamily="34" charset="-122"/>
                <a:cs typeface="Barlow" pitchFamily="34" charset="-120"/>
              </a:rPr>
              <a:t>Techniques in prompt engineering</a:t>
            </a:r>
            <a:endParaRPr lang="en-US" sz="3645" dirty="0">
              <a:solidFill>
                <a:schemeClr val="bg1"/>
              </a:solidFill>
            </a:endParaRPr>
          </a:p>
        </p:txBody>
      </p:sp>
      <p:sp>
        <p:nvSpPr>
          <p:cNvPr id="7" name="Text 5"/>
          <p:cNvSpPr/>
          <p:nvPr/>
        </p:nvSpPr>
        <p:spPr>
          <a:xfrm>
            <a:off x="694333" y="2042518"/>
            <a:ext cx="8318463" cy="3411073"/>
          </a:xfrm>
          <a:prstGeom prst="rect">
            <a:avLst/>
          </a:prstGeom>
          <a:noFill/>
          <a:ln/>
        </p:spPr>
        <p:txBody>
          <a:bodyPr wrap="none" rtlCol="0" anchor="t"/>
          <a:lstStyle/>
          <a:p>
            <a:pPr algn="l">
              <a:buFont typeface="+mj-lt"/>
              <a:buAutoNum type="arabicPeriod"/>
            </a:pPr>
            <a:endParaRPr lang="en-US" sz="917"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0622583" y="0"/>
            <a:ext cx="1569417" cy="6858000"/>
          </a:xfrm>
          <a:prstGeom prst="rect">
            <a:avLst/>
          </a:prstGeom>
        </p:spPr>
      </p:pic>
      <p:graphicFrame>
        <p:nvGraphicFramePr>
          <p:cNvPr id="3" name="Content Placeholder 2">
            <a:extLst>
              <a:ext uri="{FF2B5EF4-FFF2-40B4-BE49-F238E27FC236}">
                <a16:creationId xmlns:a16="http://schemas.microsoft.com/office/drawing/2014/main" id="{D85B27AB-3895-DFC4-2F9D-4D6A4FDFC70D}"/>
              </a:ext>
            </a:extLst>
          </p:cNvPr>
          <p:cNvGraphicFramePr>
            <a:graphicFrameLocks/>
          </p:cNvGraphicFramePr>
          <p:nvPr/>
        </p:nvGraphicFramePr>
        <p:xfrm>
          <a:off x="536713" y="1760483"/>
          <a:ext cx="9697370" cy="43655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2043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descr="A nested hierarchy of Artificial Intelligence, Machine learning, Deep Learning, and Generative AI">
            <a:extLst>
              <a:ext uri="{FF2B5EF4-FFF2-40B4-BE49-F238E27FC236}">
                <a16:creationId xmlns:a16="http://schemas.microsoft.com/office/drawing/2014/main" id="{94C234A4-3F2A-E812-34D2-B9FAF0B5F4A2}"/>
              </a:ext>
            </a:extLst>
          </p:cNvPr>
          <p:cNvGrpSpPr/>
          <p:nvPr/>
        </p:nvGrpSpPr>
        <p:grpSpPr>
          <a:xfrm>
            <a:off x="369047" y="1330304"/>
            <a:ext cx="4515730" cy="4842803"/>
            <a:chOff x="584200" y="1417469"/>
            <a:chExt cx="4515730" cy="4842803"/>
          </a:xfrm>
        </p:grpSpPr>
        <p:sp>
          <p:nvSpPr>
            <p:cNvPr id="12" name="Rectangle: Rounded Corners 11">
              <a:extLst>
                <a:ext uri="{FF2B5EF4-FFF2-40B4-BE49-F238E27FC236}">
                  <a16:creationId xmlns:a16="http://schemas.microsoft.com/office/drawing/2014/main" id="{C5B9D55F-859F-876A-D9C3-6C796126815C}"/>
                </a:ext>
                <a:ext uri="{C183D7F6-B498-43B3-948B-1728B52AA6E4}">
                  <adec:decorative xmlns:adec="http://schemas.microsoft.com/office/drawing/2017/decorative" val="0"/>
                </a:ext>
              </a:extLst>
            </p:cNvPr>
            <p:cNvSpPr/>
            <p:nvPr/>
          </p:nvSpPr>
          <p:spPr bwMode="auto">
            <a:xfrm>
              <a:off x="584200" y="1417469"/>
              <a:ext cx="4515730" cy="4842803"/>
            </a:xfrm>
            <a:prstGeom prst="roundRect">
              <a:avLst>
                <a:gd name="adj" fmla="val 2268"/>
              </a:avLst>
            </a:prstGeom>
            <a:solidFill>
              <a:srgbClr val="0078D4">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Artificial Intelligence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3" name="Rectangle: Rounded Corners 12">
              <a:extLst>
                <a:ext uri="{FF2B5EF4-FFF2-40B4-BE49-F238E27FC236}">
                  <a16:creationId xmlns:a16="http://schemas.microsoft.com/office/drawing/2014/main" id="{389E691D-22FF-959B-3562-25F2EA0F8AB4}"/>
                </a:ext>
                <a:ext uri="{C183D7F6-B498-43B3-948B-1728B52AA6E4}">
                  <adec:decorative xmlns:adec="http://schemas.microsoft.com/office/drawing/2017/decorative" val="0"/>
                </a:ext>
              </a:extLst>
            </p:cNvPr>
            <p:cNvSpPr/>
            <p:nvPr/>
          </p:nvSpPr>
          <p:spPr bwMode="auto">
            <a:xfrm>
              <a:off x="1245381" y="2396359"/>
              <a:ext cx="3780693" cy="3786544"/>
            </a:xfrm>
            <a:prstGeom prst="roundRect">
              <a:avLst>
                <a:gd name="adj" fmla="val 3938"/>
              </a:avLst>
            </a:prstGeom>
            <a:solidFill>
              <a:srgbClr val="0078D4">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Machine Learning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4" name="Rectangle: Rounded Corners 13">
              <a:extLst>
                <a:ext uri="{FF2B5EF4-FFF2-40B4-BE49-F238E27FC236}">
                  <a16:creationId xmlns:a16="http://schemas.microsoft.com/office/drawing/2014/main" id="{18928F52-9D59-52A4-DEF8-CFC95DE76AA9}"/>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rgbClr val="00004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Deep Learning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5" name="Title 56">
              <a:extLst>
                <a:ext uri="{FF2B5EF4-FFF2-40B4-BE49-F238E27FC236}">
                  <a16:creationId xmlns:a16="http://schemas.microsoft.com/office/drawing/2014/main" id="{4528D59A-F303-1DB9-FB93-35A65D007BF1}"/>
                </a:ext>
                <a:ext uri="{C183D7F6-B498-43B3-948B-1728B52AA6E4}">
                  <adec:decorative xmlns:adec="http://schemas.microsoft.com/office/drawing/2017/decorative" val="0"/>
                </a:ext>
              </a:extLst>
            </p:cNvPr>
            <p:cNvSpPr txBox="1">
              <a:spLocks/>
            </p:cNvSpPr>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Generative AI</a:t>
              </a:r>
            </a:p>
          </p:txBody>
        </p:sp>
      </p:grpSp>
      <p:sp>
        <p:nvSpPr>
          <p:cNvPr id="16" name="Arrow: Down 15" descr="Timeline for AI evolution from 1956 to 2021">
            <a:extLst>
              <a:ext uri="{FF2B5EF4-FFF2-40B4-BE49-F238E27FC236}">
                <a16:creationId xmlns:a16="http://schemas.microsoft.com/office/drawing/2014/main" id="{E78201F4-7B2E-9E9F-B9F0-EB1985BD0F41}"/>
              </a:ext>
            </a:extLst>
          </p:cNvPr>
          <p:cNvSpPr/>
          <p:nvPr/>
        </p:nvSpPr>
        <p:spPr bwMode="auto">
          <a:xfrm>
            <a:off x="5768147" y="922283"/>
            <a:ext cx="1241524" cy="5612521"/>
          </a:xfrm>
          <a:prstGeom prst="downArrow">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CE7B8A62-B391-D6A9-55E6-161BE81EFA5D}"/>
              </a:ext>
              <a:ext uri="{C183D7F6-B498-43B3-948B-1728B52AA6E4}">
                <adec:decorative xmlns:adec="http://schemas.microsoft.com/office/drawing/2017/decorative" val="1"/>
              </a:ext>
            </a:extLst>
          </p:cNvPr>
          <p:cNvCxnSpPr>
            <a:cxnSpLocks/>
          </p:cNvCxnSpPr>
          <p:nvPr/>
        </p:nvCxnSpPr>
        <p:spPr>
          <a:xfrm>
            <a:off x="7009670" y="2335390"/>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7DE2EA0-103C-1D68-D08D-78F9A1024D66}"/>
              </a:ext>
              <a:ext uri="{C183D7F6-B498-43B3-948B-1728B52AA6E4}">
                <adec:decorative xmlns:adec="http://schemas.microsoft.com/office/drawing/2017/decorative" val="1"/>
              </a:ext>
            </a:extLst>
          </p:cNvPr>
          <p:cNvCxnSpPr>
            <a:cxnSpLocks/>
          </p:cNvCxnSpPr>
          <p:nvPr/>
        </p:nvCxnSpPr>
        <p:spPr>
          <a:xfrm>
            <a:off x="7009670" y="3814574"/>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4CC1A7B-8CC6-B950-211F-A59C4989880F}"/>
              </a:ext>
              <a:ext uri="{C183D7F6-B498-43B3-948B-1728B52AA6E4}">
                <adec:decorative xmlns:adec="http://schemas.microsoft.com/office/drawing/2017/decorative" val="1"/>
              </a:ext>
            </a:extLst>
          </p:cNvPr>
          <p:cNvCxnSpPr>
            <a:cxnSpLocks/>
          </p:cNvCxnSpPr>
          <p:nvPr/>
        </p:nvCxnSpPr>
        <p:spPr>
          <a:xfrm>
            <a:off x="7009670" y="5254350"/>
            <a:ext cx="459971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descr="1956">
            <a:extLst>
              <a:ext uri="{FF2B5EF4-FFF2-40B4-BE49-F238E27FC236}">
                <a16:creationId xmlns:a16="http://schemas.microsoft.com/office/drawing/2014/main" id="{D7B133E2-478D-F6CE-FBC2-6D2AA7601C76}"/>
              </a:ext>
            </a:extLst>
          </p:cNvPr>
          <p:cNvGrpSpPr/>
          <p:nvPr/>
        </p:nvGrpSpPr>
        <p:grpSpPr>
          <a:xfrm>
            <a:off x="6134597" y="1132452"/>
            <a:ext cx="477254" cy="365740"/>
            <a:chOff x="5857905" y="-477659"/>
            <a:chExt cx="477254" cy="365740"/>
          </a:xfrm>
        </p:grpSpPr>
        <p:sp>
          <p:nvSpPr>
            <p:cNvPr id="21" name="Freeform: Shape 20">
              <a:extLst>
                <a:ext uri="{FF2B5EF4-FFF2-40B4-BE49-F238E27FC236}">
                  <a16:creationId xmlns:a16="http://schemas.microsoft.com/office/drawing/2014/main" id="{022A8590-8AD8-9038-7FFC-929E347FE48D}"/>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1956</a:t>
              </a:r>
              <a:endParaRPr lang="en-US" sz="1400" b="1" dirty="0"/>
            </a:p>
          </p:txBody>
        </p:sp>
        <p:sp>
          <p:nvSpPr>
            <p:cNvPr id="22" name="Freeform: Shape 21">
              <a:extLst>
                <a:ext uri="{FF2B5EF4-FFF2-40B4-BE49-F238E27FC236}">
                  <a16:creationId xmlns:a16="http://schemas.microsoft.com/office/drawing/2014/main" id="{81085070-C253-8FF9-E48A-9124C2B58933}"/>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23" name="Text Placeholder 7">
            <a:extLst>
              <a:ext uri="{FF2B5EF4-FFF2-40B4-BE49-F238E27FC236}">
                <a16:creationId xmlns:a16="http://schemas.microsoft.com/office/drawing/2014/main" id="{BAE5776B-BFDF-E26F-7698-444A3E7461E4}"/>
              </a:ext>
            </a:extLst>
          </p:cNvPr>
          <p:cNvSpPr txBox="1">
            <a:spLocks/>
          </p:cNvSpPr>
          <p:nvPr/>
        </p:nvSpPr>
        <p:spPr>
          <a:xfrm>
            <a:off x="7009670" y="1132452"/>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tx1"/>
                </a:solidFill>
                <a:effectLst/>
                <a:uLnTx/>
                <a:uFillTx/>
                <a:latin typeface="+mj-lt"/>
                <a:ea typeface="+mn-ea"/>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rPr>
              <a:t>the field of computer science that seeks to create intelligent machines that can replicate or exceed human intelligence</a:t>
            </a:r>
          </a:p>
        </p:txBody>
      </p:sp>
      <p:grpSp>
        <p:nvGrpSpPr>
          <p:cNvPr id="24" name="Group 23" descr="1997">
            <a:extLst>
              <a:ext uri="{FF2B5EF4-FFF2-40B4-BE49-F238E27FC236}">
                <a16:creationId xmlns:a16="http://schemas.microsoft.com/office/drawing/2014/main" id="{E927CB76-7232-7BF9-79C1-C741A4896B47}"/>
              </a:ext>
            </a:extLst>
          </p:cNvPr>
          <p:cNvGrpSpPr/>
          <p:nvPr/>
        </p:nvGrpSpPr>
        <p:grpSpPr>
          <a:xfrm>
            <a:off x="6134597" y="2540691"/>
            <a:ext cx="477254" cy="365740"/>
            <a:chOff x="5857905" y="-477659"/>
            <a:chExt cx="477254" cy="365740"/>
          </a:xfrm>
        </p:grpSpPr>
        <p:sp>
          <p:nvSpPr>
            <p:cNvPr id="25" name="Freeform: Shape 24">
              <a:extLst>
                <a:ext uri="{FF2B5EF4-FFF2-40B4-BE49-F238E27FC236}">
                  <a16:creationId xmlns:a16="http://schemas.microsoft.com/office/drawing/2014/main" id="{E0EC7D14-7760-8EDB-C6E3-F2364D492E46}"/>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1997</a:t>
              </a:r>
              <a:endParaRPr lang="en-US" sz="1400" b="1" dirty="0"/>
            </a:p>
          </p:txBody>
        </p:sp>
        <p:sp>
          <p:nvSpPr>
            <p:cNvPr id="26" name="Freeform: Shape 25">
              <a:extLst>
                <a:ext uri="{FF2B5EF4-FFF2-40B4-BE49-F238E27FC236}">
                  <a16:creationId xmlns:a16="http://schemas.microsoft.com/office/drawing/2014/main" id="{78395B01-87CE-D78A-5BC5-58FA6E1A2DB8}"/>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27" name="Text Placeholder 8">
            <a:extLst>
              <a:ext uri="{FF2B5EF4-FFF2-40B4-BE49-F238E27FC236}">
                <a16:creationId xmlns:a16="http://schemas.microsoft.com/office/drawing/2014/main" id="{1FC37E6C-595E-6B1F-E108-9F331D685C4B}"/>
              </a:ext>
            </a:extLst>
          </p:cNvPr>
          <p:cNvSpPr txBox="1">
            <a:spLocks/>
          </p:cNvSpPr>
          <p:nvPr/>
        </p:nvSpPr>
        <p:spPr>
          <a:xfrm>
            <a:off x="7009670" y="2540692"/>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chemeClr val="tx1"/>
                </a:solidFill>
                <a:latin typeface="+mj-lt"/>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rPr>
              <a:t>subset of AI that enables machines to learn from existing data and improve upon that data to make decisions or predictions</a:t>
            </a:r>
          </a:p>
        </p:txBody>
      </p:sp>
      <p:grpSp>
        <p:nvGrpSpPr>
          <p:cNvPr id="28" name="Group 27" descr="2017">
            <a:extLst>
              <a:ext uri="{FF2B5EF4-FFF2-40B4-BE49-F238E27FC236}">
                <a16:creationId xmlns:a16="http://schemas.microsoft.com/office/drawing/2014/main" id="{996B842C-62FF-413F-3C64-53313FA89C51}"/>
              </a:ext>
            </a:extLst>
          </p:cNvPr>
          <p:cNvGrpSpPr/>
          <p:nvPr/>
        </p:nvGrpSpPr>
        <p:grpSpPr>
          <a:xfrm>
            <a:off x="6134597" y="3948934"/>
            <a:ext cx="477254" cy="365740"/>
            <a:chOff x="5857905" y="-477659"/>
            <a:chExt cx="477254" cy="365740"/>
          </a:xfrm>
        </p:grpSpPr>
        <p:sp>
          <p:nvSpPr>
            <p:cNvPr id="29" name="Freeform: Shape 28">
              <a:extLst>
                <a:ext uri="{FF2B5EF4-FFF2-40B4-BE49-F238E27FC236}">
                  <a16:creationId xmlns:a16="http://schemas.microsoft.com/office/drawing/2014/main" id="{3BABB375-056A-3E70-F456-48FCC10293C0}"/>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2017</a:t>
              </a:r>
              <a:endParaRPr lang="en-US" sz="1400" b="1" dirty="0"/>
            </a:p>
          </p:txBody>
        </p:sp>
        <p:sp>
          <p:nvSpPr>
            <p:cNvPr id="30" name="Freeform: Shape 29">
              <a:extLst>
                <a:ext uri="{FF2B5EF4-FFF2-40B4-BE49-F238E27FC236}">
                  <a16:creationId xmlns:a16="http://schemas.microsoft.com/office/drawing/2014/main" id="{2C501A6A-CA0F-1F44-59F1-EE8E22DC6F5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1" name="Text Placeholder 13">
            <a:extLst>
              <a:ext uri="{FF2B5EF4-FFF2-40B4-BE49-F238E27FC236}">
                <a16:creationId xmlns:a16="http://schemas.microsoft.com/office/drawing/2014/main" id="{CF1CAE10-756B-E04F-5CB8-E476FA431F84}"/>
              </a:ext>
            </a:extLst>
          </p:cNvPr>
          <p:cNvSpPr txBox="1">
            <a:spLocks/>
          </p:cNvSpPr>
          <p:nvPr/>
        </p:nvSpPr>
        <p:spPr>
          <a:xfrm>
            <a:off x="7009670" y="3948936"/>
            <a:ext cx="4599718" cy="1107996"/>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chemeClr val="tx1"/>
                </a:solidFill>
                <a:latin typeface="+mj-lt"/>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rPr>
              <a:t>a machine learning technique in which layers of neural networks are used to process data and make decisions</a:t>
            </a:r>
          </a:p>
        </p:txBody>
      </p:sp>
      <p:grpSp>
        <p:nvGrpSpPr>
          <p:cNvPr id="32" name="Group 31" descr="2021">
            <a:extLst>
              <a:ext uri="{FF2B5EF4-FFF2-40B4-BE49-F238E27FC236}">
                <a16:creationId xmlns:a16="http://schemas.microsoft.com/office/drawing/2014/main" id="{6DC9B6B0-8B46-C3AA-AD98-8534163F6728}"/>
              </a:ext>
            </a:extLst>
          </p:cNvPr>
          <p:cNvGrpSpPr/>
          <p:nvPr/>
        </p:nvGrpSpPr>
        <p:grpSpPr>
          <a:xfrm>
            <a:off x="6134597" y="5396584"/>
            <a:ext cx="477254" cy="365740"/>
            <a:chOff x="5857905" y="-477659"/>
            <a:chExt cx="477254" cy="365740"/>
          </a:xfrm>
        </p:grpSpPr>
        <p:sp>
          <p:nvSpPr>
            <p:cNvPr id="33" name="Freeform: Shape 32">
              <a:extLst>
                <a:ext uri="{FF2B5EF4-FFF2-40B4-BE49-F238E27FC236}">
                  <a16:creationId xmlns:a16="http://schemas.microsoft.com/office/drawing/2014/main" id="{3A79CB16-07CE-130F-FE28-BE02CAF4D77A}"/>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2021</a:t>
              </a:r>
              <a:endParaRPr lang="en-US" sz="1400" b="1" dirty="0"/>
            </a:p>
          </p:txBody>
        </p:sp>
        <p:sp>
          <p:nvSpPr>
            <p:cNvPr id="34" name="Freeform: Shape 33">
              <a:extLst>
                <a:ext uri="{FF2B5EF4-FFF2-40B4-BE49-F238E27FC236}">
                  <a16:creationId xmlns:a16="http://schemas.microsoft.com/office/drawing/2014/main" id="{5052E961-D1D7-A28F-07BD-43B498B4CB9E}"/>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5" name="Text Placeholder 13">
            <a:extLst>
              <a:ext uri="{FF2B5EF4-FFF2-40B4-BE49-F238E27FC236}">
                <a16:creationId xmlns:a16="http://schemas.microsoft.com/office/drawing/2014/main" id="{948B880B-F625-A7C3-AFDA-091DA0681C5C}"/>
              </a:ext>
            </a:extLst>
          </p:cNvPr>
          <p:cNvSpPr txBox="1">
            <a:spLocks/>
          </p:cNvSpPr>
          <p:nvPr/>
        </p:nvSpPr>
        <p:spPr>
          <a:xfrm>
            <a:off x="7009670" y="5396584"/>
            <a:ext cx="4599718"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rgbClr val="FF6600"/>
                </a:solidFill>
                <a:latin typeface="+mj-lt"/>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rPr>
              <a:t>Create new written, visual, and auditory content given prompts or existing data.</a:t>
            </a:r>
            <a:endParaRPr kumimoji="0" lang="en-US" sz="2400" b="0" i="0" u="none" strike="noStrike" kern="1200" cap="none" spc="0" normalizeH="0" baseline="0" noProof="0" dirty="0">
              <a:ln>
                <a:noFill/>
              </a:ln>
              <a:solidFill>
                <a:schemeClr val="tx1"/>
              </a:solidFill>
              <a:effectLst/>
              <a:uLnTx/>
              <a:uFillTx/>
              <a:ea typeface="+mn-ea"/>
            </a:endParaRPr>
          </a:p>
        </p:txBody>
      </p:sp>
    </p:spTree>
    <p:extLst>
      <p:ext uri="{BB962C8B-B14F-4D97-AF65-F5344CB8AC3E}">
        <p14:creationId xmlns:p14="http://schemas.microsoft.com/office/powerpoint/2010/main" val="8187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31"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2192000" cy="6858000"/>
          </a:xfrm>
          <a:prstGeom prst="rect">
            <a:avLst/>
          </a:prstGeom>
          <a:solidFill>
            <a:srgbClr val="282C32"/>
          </a:solidFill>
          <a:ln/>
        </p:spPr>
        <p:txBody>
          <a:bodyPr/>
          <a:lstStyle/>
          <a:p>
            <a:endParaRPr lang="en-IN" sz="1500" dirty="0">
              <a:solidFill>
                <a:schemeClr val="bg1"/>
              </a:solidFill>
            </a:endParaRPr>
          </a:p>
        </p:txBody>
      </p:sp>
      <p:sp>
        <p:nvSpPr>
          <p:cNvPr id="4" name="Text 2"/>
          <p:cNvSpPr/>
          <p:nvPr/>
        </p:nvSpPr>
        <p:spPr>
          <a:xfrm>
            <a:off x="694332" y="731937"/>
            <a:ext cx="8883584" cy="578644"/>
          </a:xfrm>
          <a:prstGeom prst="rect">
            <a:avLst/>
          </a:prstGeom>
          <a:noFill/>
          <a:ln/>
        </p:spPr>
        <p:txBody>
          <a:bodyPr wrap="none" rtlCol="0" anchor="t"/>
          <a:lstStyle/>
          <a:p>
            <a:pPr>
              <a:lnSpc>
                <a:spcPts val="4556"/>
              </a:lnSpc>
            </a:pPr>
            <a:r>
              <a:rPr lang="en-US" sz="3645" b="1" dirty="0">
                <a:solidFill>
                  <a:schemeClr val="bg1"/>
                </a:solidFill>
                <a:latin typeface="Barlow" pitchFamily="34" charset="0"/>
                <a:ea typeface="Barlow" pitchFamily="34" charset="-122"/>
                <a:cs typeface="Barlow" pitchFamily="34" charset="-120"/>
              </a:rPr>
              <a:t>Create an adequate prompt</a:t>
            </a:r>
            <a:endParaRPr lang="en-US" sz="3645" dirty="0">
              <a:solidFill>
                <a:schemeClr val="bg1"/>
              </a:solidFill>
            </a:endParaRPr>
          </a:p>
        </p:txBody>
      </p:sp>
      <p:sp>
        <p:nvSpPr>
          <p:cNvPr id="7" name="Text 5"/>
          <p:cNvSpPr/>
          <p:nvPr/>
        </p:nvSpPr>
        <p:spPr>
          <a:xfrm>
            <a:off x="694333" y="2042518"/>
            <a:ext cx="8318463" cy="3411073"/>
          </a:xfrm>
          <a:prstGeom prst="rect">
            <a:avLst/>
          </a:prstGeom>
          <a:noFill/>
          <a:ln/>
        </p:spPr>
        <p:txBody>
          <a:bodyPr wrap="none" rtlCol="0" anchor="t"/>
          <a:lstStyle/>
          <a:p>
            <a:pPr algn="l">
              <a:buFont typeface="+mj-lt"/>
              <a:buAutoNum type="arabicPeriod"/>
            </a:pPr>
            <a:endParaRPr lang="en-US" sz="917"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0622583" y="0"/>
            <a:ext cx="1569417" cy="6858000"/>
          </a:xfrm>
          <a:prstGeom prst="rect">
            <a:avLst/>
          </a:prstGeom>
        </p:spPr>
      </p:pic>
      <p:graphicFrame>
        <p:nvGraphicFramePr>
          <p:cNvPr id="3" name="Content Placeholder 2">
            <a:extLst>
              <a:ext uri="{FF2B5EF4-FFF2-40B4-BE49-F238E27FC236}">
                <a16:creationId xmlns:a16="http://schemas.microsoft.com/office/drawing/2014/main" id="{A96B9ED2-D06F-CE11-6E1A-AE37B05E78FD}"/>
              </a:ext>
            </a:extLst>
          </p:cNvPr>
          <p:cNvGraphicFramePr>
            <a:graphicFrameLocks/>
          </p:cNvGraphicFramePr>
          <p:nvPr/>
        </p:nvGraphicFramePr>
        <p:xfrm>
          <a:off x="698500" y="1521354"/>
          <a:ext cx="9683750" cy="46047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1200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2192000" cy="6858000"/>
          </a:xfrm>
          <a:prstGeom prst="rect">
            <a:avLst/>
          </a:prstGeom>
          <a:solidFill>
            <a:srgbClr val="282C32"/>
          </a:solidFill>
          <a:ln/>
        </p:spPr>
        <p:txBody>
          <a:bodyPr/>
          <a:lstStyle/>
          <a:p>
            <a:endParaRPr lang="en-IN" sz="1500" dirty="0">
              <a:solidFill>
                <a:schemeClr val="bg1"/>
              </a:solidFill>
            </a:endParaRPr>
          </a:p>
        </p:txBody>
      </p:sp>
      <p:sp>
        <p:nvSpPr>
          <p:cNvPr id="4" name="Text 2"/>
          <p:cNvSpPr/>
          <p:nvPr/>
        </p:nvSpPr>
        <p:spPr>
          <a:xfrm>
            <a:off x="694332" y="731937"/>
            <a:ext cx="8883584" cy="578644"/>
          </a:xfrm>
          <a:prstGeom prst="rect">
            <a:avLst/>
          </a:prstGeom>
          <a:noFill/>
          <a:ln/>
        </p:spPr>
        <p:txBody>
          <a:bodyPr wrap="none" rtlCol="0" anchor="t"/>
          <a:lstStyle/>
          <a:p>
            <a:pPr>
              <a:lnSpc>
                <a:spcPts val="4556"/>
              </a:lnSpc>
            </a:pPr>
            <a:r>
              <a:rPr lang="en-US" sz="3645" b="1" dirty="0">
                <a:solidFill>
                  <a:schemeClr val="bg1"/>
                </a:solidFill>
                <a:latin typeface="Barlow" pitchFamily="34" charset="0"/>
                <a:ea typeface="Barlow" pitchFamily="34" charset="-122"/>
                <a:cs typeface="Barlow" pitchFamily="34" charset="-120"/>
              </a:rPr>
              <a:t>Iterate &amp; Evaluate</a:t>
            </a:r>
            <a:endParaRPr lang="en-US" sz="3645" dirty="0">
              <a:solidFill>
                <a:schemeClr val="bg1"/>
              </a:solidFill>
            </a:endParaRPr>
          </a:p>
        </p:txBody>
      </p:sp>
      <p:sp>
        <p:nvSpPr>
          <p:cNvPr id="7" name="Text 5"/>
          <p:cNvSpPr/>
          <p:nvPr/>
        </p:nvSpPr>
        <p:spPr>
          <a:xfrm>
            <a:off x="694333" y="2042518"/>
            <a:ext cx="8318463" cy="3411073"/>
          </a:xfrm>
          <a:prstGeom prst="rect">
            <a:avLst/>
          </a:prstGeom>
          <a:noFill/>
          <a:ln/>
        </p:spPr>
        <p:txBody>
          <a:bodyPr wrap="none" rtlCol="0" anchor="t"/>
          <a:lstStyle/>
          <a:p>
            <a:pPr algn="l">
              <a:buFont typeface="+mj-lt"/>
              <a:buAutoNum type="arabicPeriod"/>
            </a:pPr>
            <a:endParaRPr lang="en-US" sz="917"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0622583" y="0"/>
            <a:ext cx="1569417" cy="6858000"/>
          </a:xfrm>
          <a:prstGeom prst="rect">
            <a:avLst/>
          </a:prstGeom>
        </p:spPr>
      </p:pic>
      <p:graphicFrame>
        <p:nvGraphicFramePr>
          <p:cNvPr id="8" name="Content Placeholder 2">
            <a:extLst>
              <a:ext uri="{FF2B5EF4-FFF2-40B4-BE49-F238E27FC236}">
                <a16:creationId xmlns:a16="http://schemas.microsoft.com/office/drawing/2014/main" id="{7A818777-508E-7A7E-7BE0-9ECEB21FF149}"/>
              </a:ext>
            </a:extLst>
          </p:cNvPr>
          <p:cNvGraphicFramePr>
            <a:graphicFrameLocks/>
          </p:cNvGraphicFramePr>
          <p:nvPr/>
        </p:nvGraphicFramePr>
        <p:xfrm>
          <a:off x="698500" y="1521354"/>
          <a:ext cx="9599083" cy="4818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200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282C32"/>
          </a:solidFill>
          <a:ln/>
        </p:spPr>
        <p:txBody>
          <a:bodyPr/>
          <a:lstStyle/>
          <a:p>
            <a:endParaRPr lang="en-IN" sz="1500"/>
          </a:p>
        </p:txBody>
      </p:sp>
      <p:sp>
        <p:nvSpPr>
          <p:cNvPr id="3" name="Shape 1"/>
          <p:cNvSpPr/>
          <p:nvPr/>
        </p:nvSpPr>
        <p:spPr>
          <a:xfrm>
            <a:off x="0" y="0"/>
            <a:ext cx="12192000" cy="6858000"/>
          </a:xfrm>
          <a:prstGeom prst="rect">
            <a:avLst/>
          </a:prstGeom>
          <a:solidFill>
            <a:srgbClr val="282C32"/>
          </a:solidFill>
          <a:ln/>
        </p:spPr>
        <p:txBody>
          <a:bodyPr/>
          <a:lstStyle/>
          <a:p>
            <a:endParaRPr lang="en-IN" sz="1500"/>
          </a:p>
        </p:txBody>
      </p:sp>
      <p:sp>
        <p:nvSpPr>
          <p:cNvPr id="4" name="Text 2"/>
          <p:cNvSpPr/>
          <p:nvPr/>
        </p:nvSpPr>
        <p:spPr>
          <a:xfrm>
            <a:off x="694333" y="590749"/>
            <a:ext cx="6231334" cy="1157288"/>
          </a:xfrm>
          <a:prstGeom prst="rect">
            <a:avLst/>
          </a:prstGeom>
          <a:noFill/>
          <a:ln/>
        </p:spPr>
        <p:txBody>
          <a:bodyPr wrap="square" rtlCol="0" anchor="t"/>
          <a:lstStyle/>
          <a:p>
            <a:pPr>
              <a:lnSpc>
                <a:spcPts val="4556"/>
              </a:lnSpc>
            </a:pPr>
            <a:r>
              <a:rPr lang="en-US" sz="3645" b="1" dirty="0">
                <a:solidFill>
                  <a:srgbClr val="60A9FF"/>
                </a:solidFill>
                <a:latin typeface="Barlow" pitchFamily="34" charset="0"/>
                <a:ea typeface="Barlow" pitchFamily="34" charset="-122"/>
                <a:cs typeface="Barlow" pitchFamily="34" charset="-120"/>
              </a:rPr>
              <a:t>Best practices for prompt engineering</a:t>
            </a:r>
            <a:endParaRPr lang="en-US" sz="3645" dirty="0"/>
          </a:p>
        </p:txBody>
      </p:sp>
      <p:sp>
        <p:nvSpPr>
          <p:cNvPr id="5" name="Shape 3"/>
          <p:cNvSpPr/>
          <p:nvPr/>
        </p:nvSpPr>
        <p:spPr>
          <a:xfrm>
            <a:off x="694333" y="2170411"/>
            <a:ext cx="416619" cy="416619"/>
          </a:xfrm>
          <a:prstGeom prst="roundRect">
            <a:avLst>
              <a:gd name="adj" fmla="val 26667"/>
            </a:avLst>
          </a:prstGeom>
          <a:solidFill>
            <a:srgbClr val="282C32"/>
          </a:solidFill>
          <a:ln/>
        </p:spPr>
        <p:txBody>
          <a:bodyPr/>
          <a:lstStyle/>
          <a:p>
            <a:endParaRPr lang="en-IN" sz="1500"/>
          </a:p>
        </p:txBody>
      </p:sp>
      <p:sp>
        <p:nvSpPr>
          <p:cNvPr id="6" name="Text 4"/>
          <p:cNvSpPr/>
          <p:nvPr/>
        </p:nvSpPr>
        <p:spPr>
          <a:xfrm>
            <a:off x="854968" y="2205137"/>
            <a:ext cx="95250" cy="347068"/>
          </a:xfrm>
          <a:prstGeom prst="rect">
            <a:avLst/>
          </a:prstGeom>
          <a:noFill/>
          <a:ln/>
        </p:spPr>
        <p:txBody>
          <a:bodyPr wrap="none" rtlCol="0" anchor="t"/>
          <a:lstStyle/>
          <a:p>
            <a:pPr algn="ctr">
              <a:lnSpc>
                <a:spcPts val="2734"/>
              </a:lnSpc>
            </a:pPr>
            <a:r>
              <a:rPr lang="en-US" sz="2187" b="1" dirty="0">
                <a:solidFill>
                  <a:srgbClr val="60A9FF"/>
                </a:solidFill>
                <a:latin typeface="Barlow" pitchFamily="34" charset="0"/>
                <a:ea typeface="Barlow" pitchFamily="34" charset="-122"/>
                <a:cs typeface="Barlow" pitchFamily="34" charset="-120"/>
              </a:rPr>
              <a:t>1</a:t>
            </a:r>
            <a:endParaRPr lang="en-US" sz="2187" dirty="0"/>
          </a:p>
        </p:txBody>
      </p:sp>
      <p:sp>
        <p:nvSpPr>
          <p:cNvPr id="7" name="Text 5"/>
          <p:cNvSpPr/>
          <p:nvPr/>
        </p:nvSpPr>
        <p:spPr>
          <a:xfrm>
            <a:off x="1296094" y="2234009"/>
            <a:ext cx="2368550" cy="302022"/>
          </a:xfrm>
          <a:prstGeom prst="rect">
            <a:avLst/>
          </a:prstGeom>
          <a:noFill/>
          <a:ln/>
        </p:spPr>
        <p:txBody>
          <a:bodyPr wrap="none" rtlCol="0" anchor="t"/>
          <a:lstStyle/>
          <a:p>
            <a:pPr>
              <a:lnSpc>
                <a:spcPts val="2278"/>
              </a:lnSpc>
            </a:pPr>
            <a:r>
              <a:rPr lang="en-US" sz="1822" b="1" dirty="0">
                <a:solidFill>
                  <a:srgbClr val="60A9FF"/>
                </a:solidFill>
                <a:latin typeface="Barlow" pitchFamily="34" charset="0"/>
                <a:ea typeface="Barlow" pitchFamily="34" charset="-122"/>
                <a:cs typeface="Barlow" pitchFamily="34" charset="-120"/>
              </a:rPr>
              <a:t>Clarity &amp; Specificity </a:t>
            </a:r>
            <a:r>
              <a:rPr lang="en-US" sz="1822" b="1" dirty="0">
                <a:solidFill>
                  <a:srgbClr val="000000"/>
                </a:solidFill>
                <a:latin typeface="Barlow" pitchFamily="34" charset="0"/>
                <a:ea typeface="Barlow" pitchFamily="34" charset="-122"/>
                <a:cs typeface="Barlow" pitchFamily="34" charset="-120"/>
              </a:rPr>
              <a:t>✍️</a:t>
            </a:r>
            <a:endParaRPr lang="en-US" sz="1822" dirty="0"/>
          </a:p>
        </p:txBody>
      </p:sp>
      <p:sp>
        <p:nvSpPr>
          <p:cNvPr id="8" name="Text 6"/>
          <p:cNvSpPr/>
          <p:nvPr/>
        </p:nvSpPr>
        <p:spPr>
          <a:xfrm>
            <a:off x="1296095" y="2721174"/>
            <a:ext cx="2421334" cy="1777008"/>
          </a:xfrm>
          <a:prstGeom prst="rect">
            <a:avLst/>
          </a:prstGeom>
          <a:noFill/>
          <a:ln/>
        </p:spPr>
        <p:txBody>
          <a:bodyPr wrap="square" rtlCol="0" anchor="t"/>
          <a:lstStyle/>
          <a:p>
            <a:pPr>
              <a:lnSpc>
                <a:spcPts val="2332"/>
              </a:lnSpc>
            </a:pPr>
            <a:r>
              <a:rPr lang="en-US" sz="1458" dirty="0">
                <a:solidFill>
                  <a:srgbClr val="EEEFF5"/>
                </a:solidFill>
                <a:latin typeface="Montserrat" pitchFamily="34" charset="0"/>
                <a:ea typeface="Montserrat" pitchFamily="34" charset="-122"/>
                <a:cs typeface="Montserrat" pitchFamily="34" charset="-120"/>
              </a:rPr>
              <a:t>The prompts should be clear and provide specific instructions to steer the generative AI model towards the desired output.</a:t>
            </a:r>
            <a:endParaRPr lang="en-US" sz="1458" dirty="0"/>
          </a:p>
        </p:txBody>
      </p:sp>
      <p:sp>
        <p:nvSpPr>
          <p:cNvPr id="9" name="Shape 7"/>
          <p:cNvSpPr/>
          <p:nvPr/>
        </p:nvSpPr>
        <p:spPr>
          <a:xfrm>
            <a:off x="3902571" y="2170411"/>
            <a:ext cx="416619" cy="416619"/>
          </a:xfrm>
          <a:prstGeom prst="roundRect">
            <a:avLst>
              <a:gd name="adj" fmla="val 26667"/>
            </a:avLst>
          </a:prstGeom>
          <a:solidFill>
            <a:srgbClr val="282C32"/>
          </a:solidFill>
          <a:ln/>
        </p:spPr>
        <p:txBody>
          <a:bodyPr/>
          <a:lstStyle/>
          <a:p>
            <a:endParaRPr lang="en-IN" sz="1500"/>
          </a:p>
        </p:txBody>
      </p:sp>
      <p:sp>
        <p:nvSpPr>
          <p:cNvPr id="10" name="Text 8"/>
          <p:cNvSpPr/>
          <p:nvPr/>
        </p:nvSpPr>
        <p:spPr>
          <a:xfrm>
            <a:off x="4034631" y="2205137"/>
            <a:ext cx="152400" cy="347068"/>
          </a:xfrm>
          <a:prstGeom prst="rect">
            <a:avLst/>
          </a:prstGeom>
          <a:noFill/>
          <a:ln/>
        </p:spPr>
        <p:txBody>
          <a:bodyPr wrap="none" rtlCol="0" anchor="t"/>
          <a:lstStyle/>
          <a:p>
            <a:pPr algn="ctr">
              <a:lnSpc>
                <a:spcPts val="2734"/>
              </a:lnSpc>
            </a:pPr>
            <a:r>
              <a:rPr lang="en-US" sz="2187" b="1" dirty="0">
                <a:solidFill>
                  <a:srgbClr val="60A9FF"/>
                </a:solidFill>
                <a:latin typeface="Barlow" pitchFamily="34" charset="0"/>
                <a:ea typeface="Barlow" pitchFamily="34" charset="-122"/>
                <a:cs typeface="Barlow" pitchFamily="34" charset="-120"/>
              </a:rPr>
              <a:t>2</a:t>
            </a:r>
            <a:endParaRPr lang="en-US" sz="2187" dirty="0"/>
          </a:p>
        </p:txBody>
      </p:sp>
      <p:sp>
        <p:nvSpPr>
          <p:cNvPr id="11" name="Text 9"/>
          <p:cNvSpPr/>
          <p:nvPr/>
        </p:nvSpPr>
        <p:spPr>
          <a:xfrm>
            <a:off x="4504333" y="2234009"/>
            <a:ext cx="2152650" cy="302022"/>
          </a:xfrm>
          <a:prstGeom prst="rect">
            <a:avLst/>
          </a:prstGeom>
          <a:noFill/>
          <a:ln/>
        </p:spPr>
        <p:txBody>
          <a:bodyPr wrap="none" rtlCol="0" anchor="t"/>
          <a:lstStyle/>
          <a:p>
            <a:pPr>
              <a:lnSpc>
                <a:spcPts val="2278"/>
              </a:lnSpc>
            </a:pPr>
            <a:r>
              <a:rPr lang="en-US" sz="1822" b="1" dirty="0">
                <a:solidFill>
                  <a:srgbClr val="60A9FF"/>
                </a:solidFill>
                <a:latin typeface="Barlow" pitchFamily="34" charset="0"/>
                <a:ea typeface="Barlow" pitchFamily="34" charset="-122"/>
                <a:cs typeface="Barlow" pitchFamily="34" charset="-120"/>
              </a:rPr>
              <a:t>Diverse Examples </a:t>
            </a:r>
            <a:r>
              <a:rPr lang="en-US" sz="1822" b="1" dirty="0">
                <a:solidFill>
                  <a:srgbClr val="000000"/>
                </a:solidFill>
                <a:latin typeface="Barlow" pitchFamily="34" charset="0"/>
                <a:ea typeface="Barlow" pitchFamily="34" charset="-122"/>
                <a:cs typeface="Barlow" pitchFamily="34" charset="-120"/>
              </a:rPr>
              <a:t>🌈</a:t>
            </a:r>
            <a:endParaRPr lang="en-US" sz="1822" dirty="0"/>
          </a:p>
        </p:txBody>
      </p:sp>
      <p:sp>
        <p:nvSpPr>
          <p:cNvPr id="12" name="Text 10"/>
          <p:cNvSpPr/>
          <p:nvPr/>
        </p:nvSpPr>
        <p:spPr>
          <a:xfrm>
            <a:off x="4504333" y="2721173"/>
            <a:ext cx="2421334" cy="1480840"/>
          </a:xfrm>
          <a:prstGeom prst="rect">
            <a:avLst/>
          </a:prstGeom>
          <a:noFill/>
          <a:ln/>
        </p:spPr>
        <p:txBody>
          <a:bodyPr wrap="square" rtlCol="0" anchor="t"/>
          <a:lstStyle/>
          <a:p>
            <a:pPr>
              <a:lnSpc>
                <a:spcPts val="2332"/>
              </a:lnSpc>
            </a:pPr>
            <a:r>
              <a:rPr lang="en-US" sz="1458" dirty="0">
                <a:solidFill>
                  <a:srgbClr val="EEEFF5"/>
                </a:solidFill>
                <a:latin typeface="Montserrat" pitchFamily="34" charset="0"/>
                <a:ea typeface="Montserrat" pitchFamily="34" charset="-122"/>
                <a:cs typeface="Montserrat" pitchFamily="34" charset="-120"/>
              </a:rPr>
              <a:t>Providing a variety of relevant examples helps the model understand the task and potential variations in the output.</a:t>
            </a:r>
            <a:endParaRPr lang="en-US" sz="1458" dirty="0"/>
          </a:p>
        </p:txBody>
      </p:sp>
      <p:sp>
        <p:nvSpPr>
          <p:cNvPr id="13" name="Shape 11"/>
          <p:cNvSpPr/>
          <p:nvPr/>
        </p:nvSpPr>
        <p:spPr>
          <a:xfrm>
            <a:off x="694333" y="4827985"/>
            <a:ext cx="416619" cy="416619"/>
          </a:xfrm>
          <a:prstGeom prst="roundRect">
            <a:avLst>
              <a:gd name="adj" fmla="val 26667"/>
            </a:avLst>
          </a:prstGeom>
          <a:solidFill>
            <a:srgbClr val="282C32"/>
          </a:solidFill>
          <a:ln/>
        </p:spPr>
        <p:txBody>
          <a:bodyPr/>
          <a:lstStyle/>
          <a:p>
            <a:endParaRPr lang="en-IN" sz="1500"/>
          </a:p>
        </p:txBody>
      </p:sp>
      <p:sp>
        <p:nvSpPr>
          <p:cNvPr id="14" name="Text 12"/>
          <p:cNvSpPr/>
          <p:nvPr/>
        </p:nvSpPr>
        <p:spPr>
          <a:xfrm>
            <a:off x="826393" y="4862711"/>
            <a:ext cx="152400" cy="347068"/>
          </a:xfrm>
          <a:prstGeom prst="rect">
            <a:avLst/>
          </a:prstGeom>
          <a:noFill/>
          <a:ln/>
        </p:spPr>
        <p:txBody>
          <a:bodyPr wrap="none" rtlCol="0" anchor="t"/>
          <a:lstStyle/>
          <a:p>
            <a:pPr algn="ctr">
              <a:lnSpc>
                <a:spcPts val="2734"/>
              </a:lnSpc>
            </a:pPr>
            <a:r>
              <a:rPr lang="en-US" sz="2187" b="1" dirty="0">
                <a:solidFill>
                  <a:srgbClr val="60A9FF"/>
                </a:solidFill>
                <a:latin typeface="Barlow" pitchFamily="34" charset="0"/>
                <a:ea typeface="Barlow" pitchFamily="34" charset="-122"/>
                <a:cs typeface="Barlow" pitchFamily="34" charset="-120"/>
              </a:rPr>
              <a:t>3</a:t>
            </a:r>
            <a:endParaRPr lang="en-US" sz="2187" dirty="0"/>
          </a:p>
        </p:txBody>
      </p:sp>
      <p:sp>
        <p:nvSpPr>
          <p:cNvPr id="15" name="Text 13"/>
          <p:cNvSpPr/>
          <p:nvPr/>
        </p:nvSpPr>
        <p:spPr>
          <a:xfrm>
            <a:off x="1296094" y="4891583"/>
            <a:ext cx="2089150" cy="302022"/>
          </a:xfrm>
          <a:prstGeom prst="rect">
            <a:avLst/>
          </a:prstGeom>
          <a:noFill/>
          <a:ln/>
        </p:spPr>
        <p:txBody>
          <a:bodyPr wrap="none" rtlCol="0" anchor="t"/>
          <a:lstStyle/>
          <a:p>
            <a:pPr>
              <a:lnSpc>
                <a:spcPts val="2278"/>
              </a:lnSpc>
            </a:pPr>
            <a:r>
              <a:rPr lang="en-US" sz="1822" b="1" dirty="0">
                <a:solidFill>
                  <a:srgbClr val="60A9FF"/>
                </a:solidFill>
                <a:latin typeface="Barlow" pitchFamily="34" charset="0"/>
                <a:ea typeface="Barlow" pitchFamily="34" charset="-122"/>
                <a:cs typeface="Barlow" pitchFamily="34" charset="-120"/>
              </a:rPr>
              <a:t>Iterative Process </a:t>
            </a:r>
            <a:r>
              <a:rPr lang="en-US" sz="1822" b="1" dirty="0">
                <a:solidFill>
                  <a:srgbClr val="000000"/>
                </a:solidFill>
                <a:latin typeface="Barlow" pitchFamily="34" charset="0"/>
                <a:ea typeface="Barlow" pitchFamily="34" charset="-122"/>
                <a:cs typeface="Barlow" pitchFamily="34" charset="-120"/>
              </a:rPr>
              <a:t>♾️</a:t>
            </a:r>
            <a:endParaRPr lang="en-US" sz="1822" dirty="0"/>
          </a:p>
        </p:txBody>
      </p:sp>
      <p:sp>
        <p:nvSpPr>
          <p:cNvPr id="16" name="Text 14"/>
          <p:cNvSpPr/>
          <p:nvPr/>
        </p:nvSpPr>
        <p:spPr>
          <a:xfrm>
            <a:off x="1296094" y="5378748"/>
            <a:ext cx="5629573" cy="888504"/>
          </a:xfrm>
          <a:prstGeom prst="rect">
            <a:avLst/>
          </a:prstGeom>
          <a:noFill/>
          <a:ln/>
        </p:spPr>
        <p:txBody>
          <a:bodyPr wrap="square" rtlCol="0" anchor="t"/>
          <a:lstStyle/>
          <a:p>
            <a:pPr>
              <a:lnSpc>
                <a:spcPts val="2332"/>
              </a:lnSpc>
            </a:pPr>
            <a:r>
              <a:rPr lang="en-US" sz="1458" dirty="0">
                <a:solidFill>
                  <a:srgbClr val="EEEFF5"/>
                </a:solidFill>
                <a:latin typeface="Montserrat" pitchFamily="34" charset="0"/>
                <a:ea typeface="Montserrat" pitchFamily="34" charset="-122"/>
                <a:cs typeface="Montserrat" pitchFamily="34" charset="-120"/>
              </a:rPr>
              <a:t>Iteratively refining the prompts and evaluating the generated outputs are essential steps in optimizing the generative AI models.</a:t>
            </a:r>
            <a:endParaRPr lang="en-US" sz="1458" dirty="0"/>
          </a:p>
        </p:txBody>
      </p:sp>
      <p:pic>
        <p:nvPicPr>
          <p:cNvPr id="17" name="Image 0" descr="preencoded.png"/>
          <p:cNvPicPr>
            <a:picLocks noChangeAspect="1"/>
          </p:cNvPicPr>
          <p:nvPr/>
        </p:nvPicPr>
        <p:blipFill>
          <a:blip r:embed="rId3"/>
          <a:stretch>
            <a:fillRect/>
          </a:stretch>
        </p:blipFill>
        <p:spPr>
          <a:xfrm>
            <a:off x="7620000" y="0"/>
            <a:ext cx="4572000"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7485639-14D6-379B-6BF6-D1EBB8398C8B}"/>
              </a:ext>
            </a:extLst>
          </p:cNvPr>
          <p:cNvSpPr>
            <a:spLocks noGrp="1"/>
          </p:cNvSpPr>
          <p:nvPr>
            <p:ph type="ctrTitle"/>
          </p:nvPr>
        </p:nvSpPr>
        <p:spPr/>
        <p:txBody>
          <a:bodyPr/>
          <a:lstStyle/>
          <a:p>
            <a:r>
              <a:rPr lang="en-IN" dirty="0"/>
              <a:t>Demo</a:t>
            </a:r>
          </a:p>
        </p:txBody>
      </p:sp>
      <p:sp>
        <p:nvSpPr>
          <p:cNvPr id="13" name="Subtitle 12">
            <a:extLst>
              <a:ext uri="{FF2B5EF4-FFF2-40B4-BE49-F238E27FC236}">
                <a16:creationId xmlns:a16="http://schemas.microsoft.com/office/drawing/2014/main" id="{FB2A9E42-9C50-7242-9FDE-4F00578CF416}"/>
              </a:ext>
            </a:extLst>
          </p:cNvPr>
          <p:cNvSpPr>
            <a:spLocks noGrp="1"/>
          </p:cNvSpPr>
          <p:nvPr>
            <p:ph type="subTitle" idx="1"/>
          </p:nvPr>
        </p:nvSpPr>
        <p:spPr/>
        <p:txBody>
          <a:bodyPr/>
          <a:lstStyle/>
          <a:p>
            <a:r>
              <a:rPr lang="en-IN" dirty="0" err="1"/>
              <a:t>openAI</a:t>
            </a:r>
            <a:r>
              <a:rPr lang="en-IN" dirty="0"/>
              <a:t> Applications</a:t>
            </a:r>
          </a:p>
        </p:txBody>
      </p:sp>
      <p:sp>
        <p:nvSpPr>
          <p:cNvPr id="19" name="Picture Placeholder 15">
            <a:extLst>
              <a:ext uri="{FF2B5EF4-FFF2-40B4-BE49-F238E27FC236}">
                <a16:creationId xmlns:a16="http://schemas.microsoft.com/office/drawing/2014/main" id="{AD8586DB-150E-41D0-FDDA-F1C92BF02DF7}"/>
              </a:ext>
            </a:extLst>
          </p:cNvPr>
          <p:cNvSpPr txBox="1">
            <a:spLocks/>
          </p:cNvSpPr>
          <p:nvPr/>
        </p:nvSpPr>
        <p:spPr>
          <a:xfrm>
            <a:off x="7101671" y="4533900"/>
            <a:ext cx="5105402" cy="232410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2236243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762A-7390-3660-EA34-91EFA701FC84}"/>
              </a:ext>
            </a:extLst>
          </p:cNvPr>
          <p:cNvSpPr>
            <a:spLocks noGrp="1"/>
          </p:cNvSpPr>
          <p:nvPr>
            <p:ph type="ctrTitle"/>
          </p:nvPr>
        </p:nvSpPr>
        <p:spPr/>
        <p:txBody>
          <a:bodyPr>
            <a:noAutofit/>
          </a:bodyPr>
          <a:lstStyle/>
          <a:p>
            <a:r>
              <a:rPr lang="en-US" sz="3600" dirty="0"/>
              <a:t>Writing Prompts for Automating the Generation of Detailed Job Descriptions</a:t>
            </a:r>
            <a:endParaRPr lang="en-IN" sz="3600" dirty="0"/>
          </a:p>
        </p:txBody>
      </p:sp>
      <p:sp>
        <p:nvSpPr>
          <p:cNvPr id="3" name="Subtitle 2">
            <a:extLst>
              <a:ext uri="{FF2B5EF4-FFF2-40B4-BE49-F238E27FC236}">
                <a16:creationId xmlns:a16="http://schemas.microsoft.com/office/drawing/2014/main" id="{C7E7439C-AFC6-EE6A-7AF1-2DFD878AC01F}"/>
              </a:ext>
            </a:extLst>
          </p:cNvPr>
          <p:cNvSpPr>
            <a:spLocks noGrp="1"/>
          </p:cNvSpPr>
          <p:nvPr>
            <p:ph type="subTitle" idx="1"/>
          </p:nvPr>
        </p:nvSpPr>
        <p:spPr/>
        <p:txBody>
          <a:bodyPr/>
          <a:lstStyle/>
          <a:p>
            <a:endParaRPr lang="en-IN"/>
          </a:p>
        </p:txBody>
      </p:sp>
      <p:sp>
        <p:nvSpPr>
          <p:cNvPr id="4" name="Picture Placeholder 3">
            <a:extLst>
              <a:ext uri="{FF2B5EF4-FFF2-40B4-BE49-F238E27FC236}">
                <a16:creationId xmlns:a16="http://schemas.microsoft.com/office/drawing/2014/main" id="{E526F1DF-4E8E-796C-998F-3A71BF333E70}"/>
              </a:ext>
            </a:extLst>
          </p:cNvPr>
          <p:cNvSpPr>
            <a:spLocks noGrp="1"/>
          </p:cNvSpPr>
          <p:nvPr>
            <p:ph type="pic" sz="quarter" idx="14"/>
          </p:nvPr>
        </p:nvSpPr>
        <p:spPr/>
        <p:txBody>
          <a:bodyPr>
            <a:normAutofit/>
          </a:bodyPr>
          <a:lstStyle/>
          <a:p>
            <a:pPr algn="l"/>
            <a:r>
              <a:rPr lang="en-US" sz="1800" b="0" i="0" dirty="0">
                <a:effectLst/>
                <a:latin typeface="+mj-lt"/>
              </a:rPr>
              <a:t>Objective:</a:t>
            </a:r>
          </a:p>
          <a:p>
            <a:pPr algn="l"/>
            <a:r>
              <a:rPr lang="en-US" sz="1800" b="0" i="0" dirty="0">
                <a:solidFill>
                  <a:srgbClr val="374151"/>
                </a:solidFill>
                <a:effectLst/>
                <a:latin typeface="+mj-lt"/>
              </a:rPr>
              <a:t>The objective of this task is to design a series of prompts that can be fed into a language model like GPT-4, in order to automate the generation of detailed job descriptions based on the provided designation and specifications.</a:t>
            </a:r>
          </a:p>
          <a:p>
            <a:endParaRPr lang="en-IN" sz="1800" dirty="0">
              <a:latin typeface="+mj-lt"/>
            </a:endParaRPr>
          </a:p>
        </p:txBody>
      </p:sp>
      <p:sp>
        <p:nvSpPr>
          <p:cNvPr id="6" name="Picture Placeholder 5">
            <a:extLst>
              <a:ext uri="{FF2B5EF4-FFF2-40B4-BE49-F238E27FC236}">
                <a16:creationId xmlns:a16="http://schemas.microsoft.com/office/drawing/2014/main" id="{36AFA744-6CAE-B3D6-D7CC-6E834F31654B}"/>
              </a:ext>
            </a:extLst>
          </p:cNvPr>
          <p:cNvSpPr>
            <a:spLocks noGrp="1"/>
          </p:cNvSpPr>
          <p:nvPr>
            <p:ph type="pic" sz="quarter" idx="13"/>
          </p:nvPr>
        </p:nvSpPr>
        <p:spPr>
          <a:xfrm>
            <a:off x="7086600" y="-1"/>
            <a:ext cx="5105400" cy="6415873"/>
          </a:xfrm>
        </p:spPr>
        <p:txBody>
          <a:bodyPr>
            <a:normAutofit/>
          </a:bodyPr>
          <a:lstStyle/>
          <a:p>
            <a:pPr algn="l"/>
            <a:r>
              <a:rPr lang="en-US" sz="1600" b="0" i="0" dirty="0">
                <a:effectLst/>
                <a:latin typeface="+mj-lt"/>
              </a:rPr>
              <a:t>Instructions:</a:t>
            </a:r>
          </a:p>
          <a:p>
            <a:pPr algn="l">
              <a:buFont typeface="+mj-lt"/>
              <a:buAutoNum type="arabicPeriod"/>
            </a:pPr>
            <a:r>
              <a:rPr lang="en-US" sz="1600" b="1" i="0" dirty="0">
                <a:solidFill>
                  <a:srgbClr val="374151"/>
                </a:solidFill>
                <a:effectLst/>
                <a:latin typeface="+mj-lt"/>
              </a:rPr>
              <a:t>Standardize</a:t>
            </a:r>
            <a:r>
              <a:rPr lang="en-US" sz="1600" b="0" i="0" dirty="0">
                <a:solidFill>
                  <a:srgbClr val="374151"/>
                </a:solidFill>
                <a:effectLst/>
                <a:latin typeface="+mj-lt"/>
              </a:rPr>
              <a:t>: Standardize the job description format such as components required: job designation, job responsibilities, qualifications, tools and technologies etc.</a:t>
            </a:r>
          </a:p>
          <a:p>
            <a:pPr algn="l">
              <a:buFont typeface="+mj-lt"/>
              <a:buAutoNum type="arabicPeriod"/>
            </a:pPr>
            <a:r>
              <a:rPr lang="en-US" sz="1600" b="1" i="0" dirty="0">
                <a:solidFill>
                  <a:srgbClr val="374151"/>
                </a:solidFill>
                <a:effectLst/>
                <a:latin typeface="+mj-lt"/>
              </a:rPr>
              <a:t>Identify Variables</a:t>
            </a:r>
            <a:r>
              <a:rPr lang="en-US" sz="1600" b="0" i="0" dirty="0">
                <a:solidFill>
                  <a:srgbClr val="374151"/>
                </a:solidFill>
                <a:effectLst/>
                <a:latin typeface="+mj-lt"/>
              </a:rPr>
              <a:t>: From your research, identify the variables that are common to job descriptions but differ based on designation or other specifications. Examples might include qualifications required, years of experience, programming languages, etc.</a:t>
            </a:r>
          </a:p>
          <a:p>
            <a:pPr algn="l">
              <a:buFont typeface="+mj-lt"/>
              <a:buAutoNum type="arabicPeriod"/>
            </a:pPr>
            <a:r>
              <a:rPr lang="en-US" sz="1600" b="1" i="0" dirty="0">
                <a:solidFill>
                  <a:srgbClr val="374151"/>
                </a:solidFill>
                <a:effectLst/>
                <a:latin typeface="+mj-lt"/>
              </a:rPr>
              <a:t>Prompt Design</a:t>
            </a:r>
            <a:r>
              <a:rPr lang="en-US" sz="1600" b="0" i="0" dirty="0">
                <a:solidFill>
                  <a:srgbClr val="374151"/>
                </a:solidFill>
                <a:effectLst/>
                <a:latin typeface="+mj-lt"/>
              </a:rPr>
              <a:t>: Create prompts that can be fed to a language model to automatically generate these sections. Your prompt should be designed in a way that it can take in variables like the designation, qualifications required, programming languages, etc., as inputs.</a:t>
            </a:r>
          </a:p>
          <a:p>
            <a:pPr algn="l">
              <a:buFont typeface="+mj-lt"/>
              <a:buAutoNum type="arabicPeriod"/>
            </a:pPr>
            <a:r>
              <a:rPr lang="en-US" sz="1600" b="1" i="0" dirty="0">
                <a:solidFill>
                  <a:srgbClr val="374151"/>
                </a:solidFill>
                <a:effectLst/>
                <a:latin typeface="+mj-lt"/>
              </a:rPr>
              <a:t>Test Runs</a:t>
            </a:r>
            <a:r>
              <a:rPr lang="en-US" sz="1600" b="0" i="0" dirty="0">
                <a:solidFill>
                  <a:srgbClr val="374151"/>
                </a:solidFill>
                <a:effectLst/>
                <a:latin typeface="+mj-lt"/>
              </a:rPr>
              <a:t>: Before finalizing the prompts, perform test runs using simple language models or text generators to see how well the prompt translates into a meaningful job description.</a:t>
            </a:r>
          </a:p>
          <a:p>
            <a:pPr algn="l">
              <a:buFont typeface="+mj-lt"/>
              <a:buAutoNum type="arabicPeriod"/>
            </a:pPr>
            <a:r>
              <a:rPr lang="en-US" sz="1600" b="1" i="0" dirty="0">
                <a:solidFill>
                  <a:srgbClr val="374151"/>
                </a:solidFill>
                <a:effectLst/>
                <a:latin typeface="+mj-lt"/>
              </a:rPr>
              <a:t>Refinement</a:t>
            </a:r>
            <a:r>
              <a:rPr lang="en-US" sz="1600" b="0" i="0" dirty="0">
                <a:solidFill>
                  <a:srgbClr val="374151"/>
                </a:solidFill>
                <a:effectLst/>
                <a:latin typeface="+mj-lt"/>
              </a:rPr>
              <a:t>: Based on the test runs, refine your prompts to make them more effective.</a:t>
            </a:r>
          </a:p>
        </p:txBody>
      </p:sp>
    </p:spTree>
    <p:extLst>
      <p:ext uri="{BB962C8B-B14F-4D97-AF65-F5344CB8AC3E}">
        <p14:creationId xmlns:p14="http://schemas.microsoft.com/office/powerpoint/2010/main" val="2111060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762A-7390-3660-EA34-91EFA701FC84}"/>
              </a:ext>
            </a:extLst>
          </p:cNvPr>
          <p:cNvSpPr>
            <a:spLocks noGrp="1"/>
          </p:cNvSpPr>
          <p:nvPr>
            <p:ph type="ctrTitle"/>
          </p:nvPr>
        </p:nvSpPr>
        <p:spPr/>
        <p:txBody>
          <a:bodyPr>
            <a:noAutofit/>
          </a:bodyPr>
          <a:lstStyle/>
          <a:p>
            <a:r>
              <a:rPr lang="en-US" sz="3600" dirty="0"/>
              <a:t>Writing Prompts for Automating the Generation of Social Media Posts</a:t>
            </a:r>
            <a:endParaRPr lang="en-IN" sz="3600" dirty="0"/>
          </a:p>
        </p:txBody>
      </p:sp>
      <p:sp>
        <p:nvSpPr>
          <p:cNvPr id="3" name="Subtitle 2">
            <a:extLst>
              <a:ext uri="{FF2B5EF4-FFF2-40B4-BE49-F238E27FC236}">
                <a16:creationId xmlns:a16="http://schemas.microsoft.com/office/drawing/2014/main" id="{C7E7439C-AFC6-EE6A-7AF1-2DFD878AC01F}"/>
              </a:ext>
            </a:extLst>
          </p:cNvPr>
          <p:cNvSpPr>
            <a:spLocks noGrp="1"/>
          </p:cNvSpPr>
          <p:nvPr>
            <p:ph type="subTitle" idx="1"/>
          </p:nvPr>
        </p:nvSpPr>
        <p:spPr/>
        <p:txBody>
          <a:bodyPr/>
          <a:lstStyle/>
          <a:p>
            <a:endParaRPr lang="en-IN"/>
          </a:p>
        </p:txBody>
      </p:sp>
      <p:sp>
        <p:nvSpPr>
          <p:cNvPr id="4" name="Picture Placeholder 3">
            <a:extLst>
              <a:ext uri="{FF2B5EF4-FFF2-40B4-BE49-F238E27FC236}">
                <a16:creationId xmlns:a16="http://schemas.microsoft.com/office/drawing/2014/main" id="{E526F1DF-4E8E-796C-998F-3A71BF333E70}"/>
              </a:ext>
            </a:extLst>
          </p:cNvPr>
          <p:cNvSpPr>
            <a:spLocks noGrp="1"/>
          </p:cNvSpPr>
          <p:nvPr>
            <p:ph type="pic" sz="quarter" idx="14"/>
          </p:nvPr>
        </p:nvSpPr>
        <p:spPr/>
        <p:txBody>
          <a:bodyPr>
            <a:normAutofit/>
          </a:bodyPr>
          <a:lstStyle/>
          <a:p>
            <a:pPr algn="l"/>
            <a:r>
              <a:rPr lang="en-US" sz="1600" b="0" i="0" dirty="0">
                <a:effectLst/>
                <a:latin typeface="+mj-lt"/>
              </a:rPr>
              <a:t>Objective:</a:t>
            </a:r>
          </a:p>
          <a:p>
            <a:pPr algn="l"/>
            <a:r>
              <a:rPr lang="en-US" sz="1600" b="0" i="0" dirty="0">
                <a:solidFill>
                  <a:srgbClr val="374151"/>
                </a:solidFill>
                <a:effectLst/>
                <a:latin typeface="+mj-lt"/>
              </a:rPr>
              <a:t>The primary objective is to create a series of prompts designed for a language model like GPT-4 that can automate the generation of content for social media posts. The output should include a description for the post content, the text for the post itself, and relevant hashtags, all tailored to the given context.</a:t>
            </a:r>
            <a:endParaRPr lang="en-IN" sz="1600" dirty="0">
              <a:latin typeface="+mj-lt"/>
            </a:endParaRPr>
          </a:p>
        </p:txBody>
      </p:sp>
      <p:sp>
        <p:nvSpPr>
          <p:cNvPr id="6" name="Picture Placeholder 5">
            <a:extLst>
              <a:ext uri="{FF2B5EF4-FFF2-40B4-BE49-F238E27FC236}">
                <a16:creationId xmlns:a16="http://schemas.microsoft.com/office/drawing/2014/main" id="{36AFA744-6CAE-B3D6-D7CC-6E834F31654B}"/>
              </a:ext>
            </a:extLst>
          </p:cNvPr>
          <p:cNvSpPr>
            <a:spLocks noGrp="1"/>
          </p:cNvSpPr>
          <p:nvPr>
            <p:ph type="pic" sz="quarter" idx="13"/>
          </p:nvPr>
        </p:nvSpPr>
        <p:spPr>
          <a:xfrm>
            <a:off x="7086600" y="-1"/>
            <a:ext cx="5105400" cy="6415873"/>
          </a:xfrm>
        </p:spPr>
        <p:txBody>
          <a:bodyPr>
            <a:normAutofit/>
          </a:bodyPr>
          <a:lstStyle/>
          <a:p>
            <a:pPr algn="l"/>
            <a:r>
              <a:rPr lang="en-US" sz="1600" b="0" i="0" dirty="0">
                <a:effectLst/>
                <a:latin typeface="+mj-lt"/>
              </a:rPr>
              <a:t>Instructions:</a:t>
            </a:r>
          </a:p>
          <a:p>
            <a:pPr algn="l">
              <a:buFont typeface="+mj-lt"/>
              <a:buAutoNum type="arabicPeriod"/>
            </a:pPr>
            <a:r>
              <a:rPr lang="en-US" sz="1600" b="1" i="0" dirty="0">
                <a:solidFill>
                  <a:srgbClr val="374151"/>
                </a:solidFill>
                <a:effectLst/>
                <a:latin typeface="+mj-lt"/>
              </a:rPr>
              <a:t>Research</a:t>
            </a:r>
            <a:r>
              <a:rPr lang="en-US" sz="1600" b="0" i="0" dirty="0">
                <a:solidFill>
                  <a:srgbClr val="374151"/>
                </a:solidFill>
                <a:effectLst/>
                <a:latin typeface="+mj-lt"/>
              </a:rPr>
              <a:t>: Browse through various social media posts related to different industries and niches. Note the elements that make a post engaging, such as compelling language, mentions, and hashtags.</a:t>
            </a:r>
          </a:p>
          <a:p>
            <a:pPr algn="l">
              <a:buFont typeface="+mj-lt"/>
              <a:buAutoNum type="arabicPeriod"/>
            </a:pPr>
            <a:r>
              <a:rPr lang="en-US" sz="1600" b="1" i="0" dirty="0">
                <a:solidFill>
                  <a:srgbClr val="374151"/>
                </a:solidFill>
                <a:effectLst/>
                <a:latin typeface="+mj-lt"/>
              </a:rPr>
              <a:t>Contextual Factors</a:t>
            </a:r>
            <a:r>
              <a:rPr lang="en-US" sz="1600" b="0" i="0" dirty="0">
                <a:solidFill>
                  <a:srgbClr val="374151"/>
                </a:solidFill>
                <a:effectLst/>
                <a:latin typeface="+mj-lt"/>
              </a:rPr>
              <a:t>: Identify variables that are likely to change based on the context of the post, such as the target audience, platform, industry, etc.</a:t>
            </a:r>
          </a:p>
          <a:p>
            <a:pPr algn="l">
              <a:buFont typeface="+mj-lt"/>
              <a:buAutoNum type="arabicPeriod"/>
            </a:pPr>
            <a:r>
              <a:rPr lang="en-US" sz="1600" b="1" i="0" dirty="0">
                <a:solidFill>
                  <a:srgbClr val="374151"/>
                </a:solidFill>
                <a:effectLst/>
                <a:latin typeface="+mj-lt"/>
              </a:rPr>
              <a:t>Prompt Design</a:t>
            </a:r>
            <a:r>
              <a:rPr lang="en-US" sz="1600" b="0" i="0" dirty="0">
                <a:solidFill>
                  <a:srgbClr val="374151"/>
                </a:solidFill>
                <a:effectLst/>
                <a:latin typeface="+mj-lt"/>
              </a:rPr>
              <a:t>: Develop prompts that can be fed to a language model for generating the required elements of a social media post (description, text, hashtags). These prompts should be able to take variables like target audience, platform, and industry as inputs.</a:t>
            </a:r>
          </a:p>
          <a:p>
            <a:pPr algn="l">
              <a:buFont typeface="+mj-lt"/>
              <a:buAutoNum type="arabicPeriod"/>
            </a:pPr>
            <a:r>
              <a:rPr lang="en-US" sz="1600" b="1" i="0" dirty="0">
                <a:solidFill>
                  <a:srgbClr val="374151"/>
                </a:solidFill>
                <a:effectLst/>
                <a:latin typeface="+mj-lt"/>
              </a:rPr>
              <a:t>Test Runs</a:t>
            </a:r>
            <a:r>
              <a:rPr lang="en-US" sz="1600" b="0" i="0" dirty="0">
                <a:solidFill>
                  <a:srgbClr val="374151"/>
                </a:solidFill>
                <a:effectLst/>
                <a:latin typeface="+mj-lt"/>
              </a:rPr>
              <a:t>: Run tests using a simplified language model or text generator to assess the effectiveness of your prompts in generating coherent and engaging social media posts.</a:t>
            </a:r>
          </a:p>
          <a:p>
            <a:pPr algn="l">
              <a:buFont typeface="+mj-lt"/>
              <a:buAutoNum type="arabicPeriod"/>
            </a:pPr>
            <a:r>
              <a:rPr lang="en-US" sz="1600" b="1" i="0" dirty="0">
                <a:solidFill>
                  <a:srgbClr val="374151"/>
                </a:solidFill>
                <a:effectLst/>
                <a:latin typeface="+mj-lt"/>
              </a:rPr>
              <a:t>Refinement</a:t>
            </a:r>
            <a:r>
              <a:rPr lang="en-US" sz="1600" b="0" i="0" dirty="0">
                <a:solidFill>
                  <a:srgbClr val="374151"/>
                </a:solidFill>
                <a:effectLst/>
                <a:latin typeface="+mj-lt"/>
              </a:rPr>
              <a:t>: Revise and refine the prompts based on the results of the test runs.</a:t>
            </a:r>
          </a:p>
        </p:txBody>
      </p:sp>
    </p:spTree>
    <p:extLst>
      <p:ext uri="{BB962C8B-B14F-4D97-AF65-F5344CB8AC3E}">
        <p14:creationId xmlns:p14="http://schemas.microsoft.com/office/powerpoint/2010/main" val="4081584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09E3-C56A-6B9C-BC37-19E8267FEA33}"/>
              </a:ext>
            </a:extLst>
          </p:cNvPr>
          <p:cNvSpPr>
            <a:spLocks noGrp="1"/>
          </p:cNvSpPr>
          <p:nvPr>
            <p:ph type="ctrTitle"/>
          </p:nvPr>
        </p:nvSpPr>
        <p:spPr/>
        <p:txBody>
          <a:bodyPr/>
          <a:lstStyle/>
          <a:p>
            <a:r>
              <a:rPr lang="en-IN" dirty="0"/>
              <a:t>Solutions</a:t>
            </a:r>
          </a:p>
        </p:txBody>
      </p:sp>
      <p:sp>
        <p:nvSpPr>
          <p:cNvPr id="3" name="Subtitle 2">
            <a:extLst>
              <a:ext uri="{FF2B5EF4-FFF2-40B4-BE49-F238E27FC236}">
                <a16:creationId xmlns:a16="http://schemas.microsoft.com/office/drawing/2014/main" id="{235ACB5D-4AD1-04C5-8E58-9FE1B49389B6}"/>
              </a:ext>
            </a:extLst>
          </p:cNvPr>
          <p:cNvSpPr>
            <a:spLocks noGrp="1"/>
          </p:cNvSpPr>
          <p:nvPr>
            <p:ph type="subTitle" idx="1"/>
          </p:nvPr>
        </p:nvSpPr>
        <p:spPr/>
        <p:txBody>
          <a:bodyPr/>
          <a:lstStyle/>
          <a:p>
            <a:endParaRPr lang="en-IN"/>
          </a:p>
        </p:txBody>
      </p:sp>
      <p:sp>
        <p:nvSpPr>
          <p:cNvPr id="4" name="Picture Placeholder 3">
            <a:extLst>
              <a:ext uri="{FF2B5EF4-FFF2-40B4-BE49-F238E27FC236}">
                <a16:creationId xmlns:a16="http://schemas.microsoft.com/office/drawing/2014/main" id="{FF055936-68E2-E6FD-F696-1C8D3032E838}"/>
              </a:ext>
            </a:extLst>
          </p:cNvPr>
          <p:cNvSpPr>
            <a:spLocks noGrp="1"/>
          </p:cNvSpPr>
          <p:nvPr>
            <p:ph type="pic" sz="quarter" idx="14"/>
          </p:nvPr>
        </p:nvSpPr>
        <p:spPr/>
        <p:txBody>
          <a:bodyPr/>
          <a:lstStyle/>
          <a:p>
            <a:endParaRPr lang="en-IN"/>
          </a:p>
        </p:txBody>
      </p:sp>
      <p:sp>
        <p:nvSpPr>
          <p:cNvPr id="6" name="Picture Placeholder 5">
            <a:extLst>
              <a:ext uri="{FF2B5EF4-FFF2-40B4-BE49-F238E27FC236}">
                <a16:creationId xmlns:a16="http://schemas.microsoft.com/office/drawing/2014/main" id="{1BA4CA9D-C554-5210-ADE1-6A3631F42AAE}"/>
              </a:ext>
            </a:extLst>
          </p:cNvPr>
          <p:cNvSpPr>
            <a:spLocks noGrp="1"/>
          </p:cNvSpPr>
          <p:nvPr>
            <p:ph type="pic" sz="quarter" idx="13"/>
          </p:nvPr>
        </p:nvSpPr>
        <p:spPr/>
        <p:txBody>
          <a:bodyPr/>
          <a:lstStyle/>
          <a:p>
            <a:endParaRPr lang="en-IN"/>
          </a:p>
        </p:txBody>
      </p:sp>
      <p:sp>
        <p:nvSpPr>
          <p:cNvPr id="7" name="Picture Placeholder 6">
            <a:extLst>
              <a:ext uri="{FF2B5EF4-FFF2-40B4-BE49-F238E27FC236}">
                <a16:creationId xmlns:a16="http://schemas.microsoft.com/office/drawing/2014/main" id="{81CD12E4-807F-3804-FE15-82BFBA3E32F2}"/>
              </a:ext>
            </a:extLst>
          </p:cNvPr>
          <p:cNvSpPr>
            <a:spLocks noGrp="1"/>
          </p:cNvSpPr>
          <p:nvPr>
            <p:ph type="pic" sz="quarter" idx="15"/>
          </p:nvPr>
        </p:nvSpPr>
        <p:spPr/>
        <p:txBody>
          <a:bodyPr/>
          <a:lstStyle/>
          <a:p>
            <a:endParaRPr lang="en-IN"/>
          </a:p>
        </p:txBody>
      </p:sp>
    </p:spTree>
    <p:extLst>
      <p:ext uri="{BB962C8B-B14F-4D97-AF65-F5344CB8AC3E}">
        <p14:creationId xmlns:p14="http://schemas.microsoft.com/office/powerpoint/2010/main" val="77147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8743B51-B18D-4138-A385-3041CAA5B6CF}"/>
              </a:ext>
            </a:extLst>
          </p:cNvPr>
          <p:cNvSpPr>
            <a:spLocks noGrp="1"/>
          </p:cNvSpPr>
          <p:nvPr>
            <p:ph type="title"/>
          </p:nvPr>
        </p:nvSpPr>
        <p:spPr>
          <a:xfrm>
            <a:off x="535708" y="136525"/>
            <a:ext cx="11907405" cy="611620"/>
          </a:xfrm>
        </p:spPr>
        <p:txBody>
          <a:bodyPr/>
          <a:lstStyle/>
          <a:p>
            <a:r>
              <a:rPr lang="en-US" sz="2400" dirty="0"/>
              <a:t>Writing Prompts for Automating the Generation of Detailed Job Descriptions</a:t>
            </a:r>
            <a:endParaRPr lang="en-IN" sz="2400" dirty="0"/>
          </a:p>
        </p:txBody>
      </p:sp>
      <p:sp>
        <p:nvSpPr>
          <p:cNvPr id="11" name="Content Placeholder 10">
            <a:extLst>
              <a:ext uri="{FF2B5EF4-FFF2-40B4-BE49-F238E27FC236}">
                <a16:creationId xmlns:a16="http://schemas.microsoft.com/office/drawing/2014/main" id="{F5C9BA7B-EAD5-E9B9-8B0E-3B3190088A6E}"/>
              </a:ext>
            </a:extLst>
          </p:cNvPr>
          <p:cNvSpPr>
            <a:spLocks noGrp="1"/>
          </p:cNvSpPr>
          <p:nvPr>
            <p:ph sz="quarter" idx="14"/>
          </p:nvPr>
        </p:nvSpPr>
        <p:spPr/>
        <p:txBody>
          <a:bodyPr>
            <a:normAutofit/>
          </a:bodyPr>
          <a:lstStyle/>
          <a:p>
            <a:pPr marL="0" indent="0">
              <a:buNone/>
            </a:pPr>
            <a:r>
              <a:rPr lang="en-US" dirty="0"/>
              <a:t>Engineered Prompts:</a:t>
            </a:r>
          </a:p>
          <a:p>
            <a:r>
              <a:rPr lang="en-US" dirty="0"/>
              <a:t>Role Description: "Generate a brief description for a {designation} role in a tech company."</a:t>
            </a:r>
          </a:p>
          <a:p>
            <a:r>
              <a:rPr lang="en-US" dirty="0"/>
              <a:t>Responsibilities: "List down the typical responsibilities of a {designation} in a {domain}."</a:t>
            </a:r>
          </a:p>
          <a:p>
            <a:r>
              <a:rPr lang="en-US" dirty="0"/>
              <a:t>Qualifications: "What qualifications are generally required for a {designation}?"</a:t>
            </a:r>
          </a:p>
          <a:p>
            <a:r>
              <a:rPr lang="en-US" dirty="0"/>
              <a:t>What We Offer: "Generate perks and benefits typically offered to a {designation}.“</a:t>
            </a:r>
          </a:p>
          <a:p>
            <a:r>
              <a:rPr lang="en-US" dirty="0"/>
              <a:t>Format: “Provide the output in the following format: {format}”</a:t>
            </a:r>
            <a:endParaRPr lang="en-IN" dirty="0"/>
          </a:p>
        </p:txBody>
      </p:sp>
    </p:spTree>
    <p:extLst>
      <p:ext uri="{BB962C8B-B14F-4D97-AF65-F5344CB8AC3E}">
        <p14:creationId xmlns:p14="http://schemas.microsoft.com/office/powerpoint/2010/main" val="596556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99994-27BA-2378-F3DB-CA4D7BC9F6B6}"/>
              </a:ext>
            </a:extLst>
          </p:cNvPr>
          <p:cNvSpPr>
            <a:spLocks noGrp="1"/>
          </p:cNvSpPr>
          <p:nvPr>
            <p:ph type="title"/>
          </p:nvPr>
        </p:nvSpPr>
        <p:spPr/>
        <p:txBody>
          <a:bodyPr>
            <a:normAutofit fontScale="90000"/>
          </a:bodyPr>
          <a:lstStyle/>
          <a:p>
            <a:r>
              <a:rPr lang="en-IN" dirty="0"/>
              <a:t>References</a:t>
            </a:r>
          </a:p>
        </p:txBody>
      </p:sp>
      <p:sp>
        <p:nvSpPr>
          <p:cNvPr id="3" name="Content Placeholder 2">
            <a:extLst>
              <a:ext uri="{FF2B5EF4-FFF2-40B4-BE49-F238E27FC236}">
                <a16:creationId xmlns:a16="http://schemas.microsoft.com/office/drawing/2014/main" id="{582B90B3-3192-5263-DBEB-D876E6D6C663}"/>
              </a:ext>
            </a:extLst>
          </p:cNvPr>
          <p:cNvSpPr>
            <a:spLocks noGrp="1"/>
          </p:cNvSpPr>
          <p:nvPr>
            <p:ph sz="quarter" idx="14"/>
          </p:nvPr>
        </p:nvSpPr>
        <p:spPr/>
        <p:txBody>
          <a:bodyPr>
            <a:normAutofit/>
          </a:bodyPr>
          <a:lstStyle/>
          <a:p>
            <a:r>
              <a:rPr lang="en-IN" dirty="0">
                <a:hlinkClick r:id="rId2"/>
              </a:rPr>
              <a:t>https://hai.stanford.edu/sites/default/files/2023-03/Generative_AI_HAI_Perspectives.pdf</a:t>
            </a:r>
            <a:r>
              <a:rPr lang="en-IN" dirty="0"/>
              <a:t> </a:t>
            </a:r>
          </a:p>
          <a:p>
            <a:r>
              <a:rPr lang="en-IN" dirty="0">
                <a:hlinkClick r:id="rId3"/>
              </a:rPr>
              <a:t>https://www.accenture.com/content/dam/accenture/final/accenture-com/document/Accenture-A-New-Era-of-Generative-AI-for-Everyone.pdf</a:t>
            </a:r>
            <a:r>
              <a:rPr lang="en-IN" dirty="0"/>
              <a:t> </a:t>
            </a:r>
          </a:p>
          <a:p>
            <a:r>
              <a:rPr lang="en-IN" dirty="0">
                <a:hlinkClick r:id="rId4"/>
              </a:rPr>
              <a:t>https://www.ltimindtree.com/wp-content/uploads/2023/01/DeepPoV-Generative-AI.pdf?pdf=download</a:t>
            </a:r>
            <a:r>
              <a:rPr lang="en-IN" dirty="0"/>
              <a:t> </a:t>
            </a:r>
          </a:p>
        </p:txBody>
      </p:sp>
    </p:spTree>
    <p:extLst>
      <p:ext uri="{BB962C8B-B14F-4D97-AF65-F5344CB8AC3E}">
        <p14:creationId xmlns:p14="http://schemas.microsoft.com/office/powerpoint/2010/main" val="3909652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0107DA-2D38-34D7-EEF6-3485C5A6BB11}"/>
              </a:ext>
            </a:extLst>
          </p:cNvPr>
          <p:cNvSpPr>
            <a:spLocks noGrp="1"/>
          </p:cNvSpPr>
          <p:nvPr>
            <p:ph type="ctrTitle"/>
          </p:nvPr>
        </p:nvSpPr>
        <p:spPr/>
        <p:txBody>
          <a:bodyPr/>
          <a:lstStyle/>
          <a:p>
            <a:r>
              <a:rPr lang="en-US" dirty="0"/>
              <a:t>Happy Learning!!</a:t>
            </a:r>
          </a:p>
        </p:txBody>
      </p:sp>
      <p:sp>
        <p:nvSpPr>
          <p:cNvPr id="8" name="Subtitle 7">
            <a:extLst>
              <a:ext uri="{FF2B5EF4-FFF2-40B4-BE49-F238E27FC236}">
                <a16:creationId xmlns:a16="http://schemas.microsoft.com/office/drawing/2014/main" id="{840A8AF4-F860-CB8C-148A-88B512057AB9}"/>
              </a:ext>
            </a:extLst>
          </p:cNvPr>
          <p:cNvSpPr>
            <a:spLocks noGrp="1"/>
          </p:cNvSpPr>
          <p:nvPr>
            <p:ph type="subTitle" idx="1"/>
          </p:nvPr>
        </p:nvSpPr>
        <p:spPr/>
        <p:txBody>
          <a:bodyPr/>
          <a:lstStyle/>
          <a:p>
            <a:r>
              <a:rPr lang="en-US" dirty="0"/>
              <a:t>Thank You </a:t>
            </a:r>
          </a:p>
          <a:p>
            <a:r>
              <a:rPr lang="en-US" sz="2000" b="0" dirty="0"/>
              <a:t>Anshu Pandey</a:t>
            </a:r>
          </a:p>
        </p:txBody>
      </p:sp>
      <p:pic>
        <p:nvPicPr>
          <p:cNvPr id="1026" name="Picture 2" descr="Free vector setup analytics concept illustration">
            <a:extLst>
              <a:ext uri="{FF2B5EF4-FFF2-40B4-BE49-F238E27FC236}">
                <a16:creationId xmlns:a16="http://schemas.microsoft.com/office/drawing/2014/main" id="{CB7A2036-20CE-2A43-06B9-0A15455A1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9860" y="1358820"/>
            <a:ext cx="3680540" cy="368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5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694333" y="731937"/>
            <a:ext cx="4629150" cy="578644"/>
          </a:xfrm>
          <a:prstGeom prst="rect">
            <a:avLst/>
          </a:prstGeom>
          <a:noFill/>
          <a:ln/>
        </p:spPr>
        <p:txBody>
          <a:bodyPr wrap="none" rtlCol="0" anchor="t"/>
          <a:lstStyle/>
          <a:p>
            <a:pPr>
              <a:lnSpc>
                <a:spcPts val="4556"/>
              </a:lnSpc>
            </a:pPr>
            <a:r>
              <a:rPr lang="en-US" sz="3645" b="1" dirty="0">
                <a:solidFill>
                  <a:srgbClr val="60A9FF"/>
                </a:solidFill>
                <a:latin typeface="+mj-lt"/>
                <a:ea typeface="Barlow" pitchFamily="34" charset="-122"/>
                <a:cs typeface="Barlow" pitchFamily="34" charset="-120"/>
              </a:rPr>
              <a:t>What is Generative AI?</a:t>
            </a:r>
            <a:endParaRPr lang="en-US" sz="3645" dirty="0">
              <a:latin typeface="+mj-lt"/>
            </a:endParaRPr>
          </a:p>
        </p:txBody>
      </p:sp>
      <p:sp>
        <p:nvSpPr>
          <p:cNvPr id="5" name="Shape 3"/>
          <p:cNvSpPr/>
          <p:nvPr/>
        </p:nvSpPr>
        <p:spPr>
          <a:xfrm>
            <a:off x="694333" y="1732956"/>
            <a:ext cx="416619" cy="416619"/>
          </a:xfrm>
          <a:prstGeom prst="roundRect">
            <a:avLst>
              <a:gd name="adj" fmla="val 26667"/>
            </a:avLst>
          </a:prstGeom>
          <a:solidFill>
            <a:schemeClr val="tx2">
              <a:lumMod val="10000"/>
              <a:lumOff val="90000"/>
            </a:schemeClr>
          </a:solidFill>
          <a:ln/>
        </p:spPr>
        <p:txBody>
          <a:bodyPr/>
          <a:lstStyle/>
          <a:p>
            <a:endParaRPr lang="en-IN" sz="1500">
              <a:latin typeface="+mj-lt"/>
            </a:endParaRPr>
          </a:p>
        </p:txBody>
      </p:sp>
      <p:sp>
        <p:nvSpPr>
          <p:cNvPr id="6" name="Text 4"/>
          <p:cNvSpPr/>
          <p:nvPr/>
        </p:nvSpPr>
        <p:spPr>
          <a:xfrm>
            <a:off x="854968" y="1767682"/>
            <a:ext cx="95250" cy="347068"/>
          </a:xfrm>
          <a:prstGeom prst="rect">
            <a:avLst/>
          </a:prstGeom>
          <a:noFill/>
          <a:ln/>
        </p:spPr>
        <p:txBody>
          <a:bodyPr wrap="none" rtlCol="0" anchor="t"/>
          <a:lstStyle/>
          <a:p>
            <a:pPr algn="ctr">
              <a:lnSpc>
                <a:spcPts val="2734"/>
              </a:lnSpc>
            </a:pPr>
            <a:r>
              <a:rPr lang="en-US" sz="2187" b="1" dirty="0">
                <a:solidFill>
                  <a:srgbClr val="60A9FF"/>
                </a:solidFill>
                <a:latin typeface="+mj-lt"/>
                <a:ea typeface="Barlow" pitchFamily="34" charset="-122"/>
                <a:cs typeface="Barlow" pitchFamily="34" charset="-120"/>
              </a:rPr>
              <a:t>1</a:t>
            </a:r>
            <a:endParaRPr lang="en-US" sz="2187" dirty="0">
              <a:latin typeface="+mj-lt"/>
            </a:endParaRPr>
          </a:p>
        </p:txBody>
      </p:sp>
      <p:sp>
        <p:nvSpPr>
          <p:cNvPr id="7" name="Text 5"/>
          <p:cNvSpPr/>
          <p:nvPr/>
        </p:nvSpPr>
        <p:spPr>
          <a:xfrm>
            <a:off x="1296094" y="1796554"/>
            <a:ext cx="215900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Creative Potential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8" name="Text 6"/>
          <p:cNvSpPr/>
          <p:nvPr/>
        </p:nvSpPr>
        <p:spPr>
          <a:xfrm>
            <a:off x="1296095" y="2283719"/>
            <a:ext cx="2421334" cy="2073176"/>
          </a:xfrm>
          <a:prstGeom prst="rect">
            <a:avLst/>
          </a:prstGeom>
          <a:noFill/>
          <a:ln/>
        </p:spPr>
        <p:txBody>
          <a:bodyPr wrap="square" rtlCol="0" anchor="t"/>
          <a:lstStyle/>
          <a:p>
            <a:pPr>
              <a:lnSpc>
                <a:spcPts val="2332"/>
              </a:lnSpc>
            </a:pPr>
            <a:r>
              <a:rPr lang="en-US" sz="1458" dirty="0">
                <a:solidFill>
                  <a:schemeClr val="tx1">
                    <a:lumMod val="75000"/>
                    <a:lumOff val="25000"/>
                  </a:schemeClr>
                </a:solidFill>
                <a:latin typeface="+mj-lt"/>
                <a:ea typeface="Montserrat" pitchFamily="34" charset="-122"/>
                <a:cs typeface="Montserrat" pitchFamily="34" charset="-120"/>
              </a:rPr>
              <a:t>Generative AI refers to machine learning algorithms that can create unique and original content, including images, music, and text.</a:t>
            </a:r>
            <a:endParaRPr lang="en-US" sz="1458" dirty="0">
              <a:solidFill>
                <a:schemeClr val="tx1">
                  <a:lumMod val="75000"/>
                  <a:lumOff val="25000"/>
                </a:schemeClr>
              </a:solidFill>
              <a:latin typeface="+mj-lt"/>
            </a:endParaRPr>
          </a:p>
        </p:txBody>
      </p:sp>
      <p:sp>
        <p:nvSpPr>
          <p:cNvPr id="9" name="Shape 7"/>
          <p:cNvSpPr/>
          <p:nvPr/>
        </p:nvSpPr>
        <p:spPr>
          <a:xfrm>
            <a:off x="3902571" y="1732956"/>
            <a:ext cx="416619" cy="416619"/>
          </a:xfrm>
          <a:prstGeom prst="roundRect">
            <a:avLst>
              <a:gd name="adj" fmla="val 26667"/>
            </a:avLst>
          </a:prstGeom>
          <a:solidFill>
            <a:schemeClr val="tx2">
              <a:lumMod val="10000"/>
              <a:lumOff val="90000"/>
            </a:schemeClr>
          </a:solidFill>
          <a:ln/>
        </p:spPr>
        <p:txBody>
          <a:bodyPr/>
          <a:lstStyle/>
          <a:p>
            <a:endParaRPr lang="en-IN" sz="1500">
              <a:latin typeface="+mj-lt"/>
            </a:endParaRPr>
          </a:p>
        </p:txBody>
      </p:sp>
      <p:sp>
        <p:nvSpPr>
          <p:cNvPr id="10" name="Text 8"/>
          <p:cNvSpPr/>
          <p:nvPr/>
        </p:nvSpPr>
        <p:spPr>
          <a:xfrm>
            <a:off x="4034631" y="1767682"/>
            <a:ext cx="152400" cy="347068"/>
          </a:xfrm>
          <a:prstGeom prst="rect">
            <a:avLst/>
          </a:prstGeom>
          <a:noFill/>
          <a:ln/>
        </p:spPr>
        <p:txBody>
          <a:bodyPr wrap="none" rtlCol="0" anchor="t"/>
          <a:lstStyle/>
          <a:p>
            <a:pPr algn="ctr">
              <a:lnSpc>
                <a:spcPts val="2734"/>
              </a:lnSpc>
            </a:pPr>
            <a:r>
              <a:rPr lang="en-US" sz="2187" b="1" dirty="0">
                <a:solidFill>
                  <a:srgbClr val="60A9FF"/>
                </a:solidFill>
                <a:latin typeface="+mj-lt"/>
                <a:ea typeface="Barlow" pitchFamily="34" charset="-122"/>
                <a:cs typeface="Barlow" pitchFamily="34" charset="-120"/>
              </a:rPr>
              <a:t>2</a:t>
            </a:r>
            <a:endParaRPr lang="en-US" sz="2187" dirty="0">
              <a:latin typeface="+mj-lt"/>
            </a:endParaRPr>
          </a:p>
        </p:txBody>
      </p:sp>
      <p:sp>
        <p:nvSpPr>
          <p:cNvPr id="11" name="Text 9"/>
          <p:cNvSpPr/>
          <p:nvPr/>
        </p:nvSpPr>
        <p:spPr>
          <a:xfrm>
            <a:off x="4504333" y="1796555"/>
            <a:ext cx="2421334" cy="591344"/>
          </a:xfrm>
          <a:prstGeom prst="rect">
            <a:avLst/>
          </a:prstGeom>
          <a:noFill/>
          <a:ln/>
        </p:spPr>
        <p:txBody>
          <a:bodyPr wrap="square" rtlCol="0" anchor="t"/>
          <a:lstStyle/>
          <a:p>
            <a:pPr>
              <a:lnSpc>
                <a:spcPts val="2278"/>
              </a:lnSpc>
            </a:pPr>
            <a:r>
              <a:rPr lang="en-US" sz="1822" b="1" dirty="0">
                <a:solidFill>
                  <a:srgbClr val="60A9FF"/>
                </a:solidFill>
                <a:latin typeface="+mj-lt"/>
                <a:ea typeface="Barlow" pitchFamily="34" charset="-122"/>
                <a:cs typeface="Barlow" pitchFamily="34" charset="-120"/>
              </a:rPr>
              <a:t>Unleashing Imagination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12" name="Text 10"/>
          <p:cNvSpPr/>
          <p:nvPr/>
        </p:nvSpPr>
        <p:spPr>
          <a:xfrm>
            <a:off x="4504333" y="2573040"/>
            <a:ext cx="2421334" cy="1777008"/>
          </a:xfrm>
          <a:prstGeom prst="rect">
            <a:avLst/>
          </a:prstGeom>
          <a:noFill/>
          <a:ln/>
        </p:spPr>
        <p:txBody>
          <a:bodyPr wrap="square" rtlCol="0" anchor="t"/>
          <a:lstStyle/>
          <a:p>
            <a:pPr>
              <a:lnSpc>
                <a:spcPts val="2332"/>
              </a:lnSpc>
            </a:pPr>
            <a:r>
              <a:rPr lang="en-US" sz="1458" dirty="0">
                <a:solidFill>
                  <a:schemeClr val="tx1">
                    <a:lumMod val="75000"/>
                    <a:lumOff val="25000"/>
                  </a:schemeClr>
                </a:solidFill>
                <a:latin typeface="+mj-lt"/>
                <a:ea typeface="Montserrat" pitchFamily="34" charset="-122"/>
                <a:cs typeface="Montserrat" pitchFamily="34" charset="-120"/>
              </a:rPr>
              <a:t>This technology allows us to generate new ideas and possibilities, driving innovation and pushing the boundaries of what's possible.</a:t>
            </a:r>
            <a:endParaRPr lang="en-US" sz="1458" dirty="0">
              <a:solidFill>
                <a:schemeClr val="tx1">
                  <a:lumMod val="75000"/>
                  <a:lumOff val="25000"/>
                </a:schemeClr>
              </a:solidFill>
              <a:latin typeface="+mj-lt"/>
            </a:endParaRPr>
          </a:p>
        </p:txBody>
      </p:sp>
      <p:sp>
        <p:nvSpPr>
          <p:cNvPr id="13" name="Shape 11"/>
          <p:cNvSpPr/>
          <p:nvPr/>
        </p:nvSpPr>
        <p:spPr>
          <a:xfrm>
            <a:off x="694333" y="4686697"/>
            <a:ext cx="416619" cy="416619"/>
          </a:xfrm>
          <a:prstGeom prst="roundRect">
            <a:avLst>
              <a:gd name="adj" fmla="val 26667"/>
            </a:avLst>
          </a:prstGeom>
          <a:solidFill>
            <a:schemeClr val="tx2">
              <a:lumMod val="10000"/>
              <a:lumOff val="90000"/>
            </a:schemeClr>
          </a:solidFill>
          <a:ln/>
        </p:spPr>
        <p:txBody>
          <a:bodyPr/>
          <a:lstStyle/>
          <a:p>
            <a:endParaRPr lang="en-IN" sz="1500">
              <a:latin typeface="+mj-lt"/>
            </a:endParaRPr>
          </a:p>
        </p:txBody>
      </p:sp>
      <p:sp>
        <p:nvSpPr>
          <p:cNvPr id="14" name="Text 12"/>
          <p:cNvSpPr/>
          <p:nvPr/>
        </p:nvSpPr>
        <p:spPr>
          <a:xfrm>
            <a:off x="826393" y="4721424"/>
            <a:ext cx="152400" cy="347068"/>
          </a:xfrm>
          <a:prstGeom prst="rect">
            <a:avLst/>
          </a:prstGeom>
          <a:noFill/>
          <a:ln/>
        </p:spPr>
        <p:txBody>
          <a:bodyPr wrap="none" rtlCol="0" anchor="t"/>
          <a:lstStyle/>
          <a:p>
            <a:pPr algn="ctr">
              <a:lnSpc>
                <a:spcPts val="2734"/>
              </a:lnSpc>
            </a:pPr>
            <a:r>
              <a:rPr lang="en-US" sz="2187" b="1" dirty="0">
                <a:solidFill>
                  <a:srgbClr val="60A9FF"/>
                </a:solidFill>
                <a:latin typeface="+mj-lt"/>
                <a:ea typeface="Barlow" pitchFamily="34" charset="-122"/>
                <a:cs typeface="Barlow" pitchFamily="34" charset="-120"/>
              </a:rPr>
              <a:t>3</a:t>
            </a:r>
            <a:endParaRPr lang="en-US" sz="2187" dirty="0">
              <a:latin typeface="+mj-lt"/>
            </a:endParaRPr>
          </a:p>
        </p:txBody>
      </p:sp>
      <p:sp>
        <p:nvSpPr>
          <p:cNvPr id="15" name="Text 13"/>
          <p:cNvSpPr/>
          <p:nvPr/>
        </p:nvSpPr>
        <p:spPr>
          <a:xfrm>
            <a:off x="1296094" y="4750296"/>
            <a:ext cx="322580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Simulating Human Creativity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16" name="Text 14"/>
          <p:cNvSpPr/>
          <p:nvPr/>
        </p:nvSpPr>
        <p:spPr>
          <a:xfrm>
            <a:off x="1296094" y="5237461"/>
            <a:ext cx="5629573" cy="888504"/>
          </a:xfrm>
          <a:prstGeom prst="rect">
            <a:avLst/>
          </a:prstGeom>
          <a:noFill/>
          <a:ln/>
        </p:spPr>
        <p:txBody>
          <a:bodyPr wrap="square" rtlCol="0" anchor="t"/>
          <a:lstStyle/>
          <a:p>
            <a:pPr>
              <a:lnSpc>
                <a:spcPts val="2332"/>
              </a:lnSpc>
            </a:pPr>
            <a:r>
              <a:rPr lang="en-US" sz="1458" dirty="0">
                <a:solidFill>
                  <a:schemeClr val="tx1">
                    <a:lumMod val="75000"/>
                    <a:lumOff val="25000"/>
                  </a:schemeClr>
                </a:solidFill>
                <a:latin typeface="+mj-lt"/>
                <a:ea typeface="Montserrat" pitchFamily="34" charset="-122"/>
                <a:cs typeface="Montserrat" pitchFamily="34" charset="-120"/>
              </a:rPr>
              <a:t>Generative AI models attempt to replicate human-like creative processes, delivering outputs that resemble creations made by humans.</a:t>
            </a:r>
            <a:endParaRPr lang="en-US" sz="1458" dirty="0">
              <a:solidFill>
                <a:schemeClr val="tx1">
                  <a:lumMod val="75000"/>
                  <a:lumOff val="25000"/>
                </a:schemeClr>
              </a:solidFill>
              <a:latin typeface="+mj-lt"/>
            </a:endParaRPr>
          </a:p>
        </p:txBody>
      </p:sp>
      <p:pic>
        <p:nvPicPr>
          <p:cNvPr id="17" name="Image 0" descr="preencoded.png"/>
          <p:cNvPicPr>
            <a:picLocks noChangeAspect="1"/>
          </p:cNvPicPr>
          <p:nvPr/>
        </p:nvPicPr>
        <p:blipFill>
          <a:blip r:embed="rId3"/>
          <a:stretch>
            <a:fillRect/>
          </a:stretch>
        </p:blipFill>
        <p:spPr>
          <a:xfrm>
            <a:off x="7620000" y="0"/>
            <a:ext cx="4572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
          <p:cNvSpPr/>
          <p:nvPr/>
        </p:nvSpPr>
        <p:spPr>
          <a:xfrm>
            <a:off x="1466851" y="1916807"/>
            <a:ext cx="4536579" cy="1745953"/>
          </a:xfrm>
          <a:prstGeom prst="roundRect">
            <a:avLst>
              <a:gd name="adj" fmla="val 6363"/>
            </a:avLst>
          </a:prstGeom>
          <a:solidFill>
            <a:srgbClr val="282C32"/>
          </a:solidFill>
          <a:ln/>
        </p:spPr>
        <p:txBody>
          <a:bodyPr/>
          <a:lstStyle/>
          <a:p>
            <a:endParaRPr lang="en-IN" sz="1500">
              <a:latin typeface="+mj-lt"/>
            </a:endParaRPr>
          </a:p>
        </p:txBody>
      </p:sp>
      <p:sp>
        <p:nvSpPr>
          <p:cNvPr id="6" name="Text 4"/>
          <p:cNvSpPr/>
          <p:nvPr/>
        </p:nvSpPr>
        <p:spPr>
          <a:xfrm>
            <a:off x="1651993" y="2101949"/>
            <a:ext cx="185162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Art and Design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7" name="Text 5"/>
          <p:cNvSpPr/>
          <p:nvPr/>
        </p:nvSpPr>
        <p:spPr>
          <a:xfrm>
            <a:off x="1651993" y="2589114"/>
            <a:ext cx="4166294" cy="888504"/>
          </a:xfrm>
          <a:prstGeom prst="rect">
            <a:avLst/>
          </a:prstGeom>
          <a:noFill/>
          <a:ln/>
        </p:spPr>
        <p:txBody>
          <a:bodyPr wrap="square" rtlCol="0" anchor="t"/>
          <a:lstStyle/>
          <a:p>
            <a:pPr>
              <a:lnSpc>
                <a:spcPts val="2332"/>
              </a:lnSpc>
            </a:pPr>
            <a:r>
              <a:rPr lang="en-US" sz="1458" dirty="0">
                <a:solidFill>
                  <a:srgbClr val="EEEFF5"/>
                </a:solidFill>
                <a:latin typeface="+mj-lt"/>
                <a:ea typeface="Montserrat" pitchFamily="34" charset="-122"/>
                <a:cs typeface="Montserrat" pitchFamily="34" charset="-120"/>
              </a:rPr>
              <a:t>Generative AI is used to create stunning visual artworks, patterns, and designs, pushing the boundaries of creativity.</a:t>
            </a:r>
            <a:endParaRPr lang="en-US" sz="1458" dirty="0">
              <a:latin typeface="+mj-lt"/>
            </a:endParaRPr>
          </a:p>
        </p:txBody>
      </p:sp>
      <p:sp>
        <p:nvSpPr>
          <p:cNvPr id="8" name="Shape 6"/>
          <p:cNvSpPr/>
          <p:nvPr/>
        </p:nvSpPr>
        <p:spPr>
          <a:xfrm>
            <a:off x="6188571" y="1916807"/>
            <a:ext cx="4536579" cy="1745953"/>
          </a:xfrm>
          <a:prstGeom prst="roundRect">
            <a:avLst>
              <a:gd name="adj" fmla="val 6363"/>
            </a:avLst>
          </a:prstGeom>
          <a:solidFill>
            <a:srgbClr val="282C32"/>
          </a:solidFill>
          <a:ln/>
        </p:spPr>
        <p:txBody>
          <a:bodyPr/>
          <a:lstStyle/>
          <a:p>
            <a:endParaRPr lang="en-IN" sz="1500">
              <a:latin typeface="+mj-lt"/>
            </a:endParaRPr>
          </a:p>
        </p:txBody>
      </p:sp>
      <p:sp>
        <p:nvSpPr>
          <p:cNvPr id="9" name="Text 7"/>
          <p:cNvSpPr/>
          <p:nvPr/>
        </p:nvSpPr>
        <p:spPr>
          <a:xfrm>
            <a:off x="6373713" y="2101949"/>
            <a:ext cx="225425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Music Composition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10" name="Text 8"/>
          <p:cNvSpPr/>
          <p:nvPr/>
        </p:nvSpPr>
        <p:spPr>
          <a:xfrm>
            <a:off x="6373714" y="2589114"/>
            <a:ext cx="4166294" cy="888504"/>
          </a:xfrm>
          <a:prstGeom prst="rect">
            <a:avLst/>
          </a:prstGeom>
          <a:noFill/>
          <a:ln/>
        </p:spPr>
        <p:txBody>
          <a:bodyPr wrap="square" rtlCol="0" anchor="t"/>
          <a:lstStyle/>
          <a:p>
            <a:pPr>
              <a:lnSpc>
                <a:spcPts val="2332"/>
              </a:lnSpc>
            </a:pPr>
            <a:r>
              <a:rPr lang="en-US" sz="1458" dirty="0">
                <a:solidFill>
                  <a:srgbClr val="EEEFF5"/>
                </a:solidFill>
                <a:latin typeface="+mj-lt"/>
                <a:ea typeface="Montserrat" pitchFamily="34" charset="-122"/>
                <a:cs typeface="Montserrat" pitchFamily="34" charset="-120"/>
              </a:rPr>
              <a:t>This technology helps composers generate new musical pieces, exploring different genres and styles.</a:t>
            </a:r>
            <a:endParaRPr lang="en-US" sz="1458" dirty="0">
              <a:latin typeface="+mj-lt"/>
            </a:endParaRPr>
          </a:p>
        </p:txBody>
      </p:sp>
      <p:sp>
        <p:nvSpPr>
          <p:cNvPr id="11" name="Shape 9"/>
          <p:cNvSpPr/>
          <p:nvPr/>
        </p:nvSpPr>
        <p:spPr>
          <a:xfrm>
            <a:off x="1466851" y="3847902"/>
            <a:ext cx="4536579" cy="2042120"/>
          </a:xfrm>
          <a:prstGeom prst="roundRect">
            <a:avLst>
              <a:gd name="adj" fmla="val 5440"/>
            </a:avLst>
          </a:prstGeom>
          <a:solidFill>
            <a:srgbClr val="282C32"/>
          </a:solidFill>
          <a:ln/>
        </p:spPr>
        <p:txBody>
          <a:bodyPr/>
          <a:lstStyle/>
          <a:p>
            <a:endParaRPr lang="en-IN" sz="1500">
              <a:latin typeface="+mj-lt"/>
            </a:endParaRPr>
          </a:p>
        </p:txBody>
      </p:sp>
      <p:sp>
        <p:nvSpPr>
          <p:cNvPr id="12" name="Text 10"/>
          <p:cNvSpPr/>
          <p:nvPr/>
        </p:nvSpPr>
        <p:spPr>
          <a:xfrm>
            <a:off x="1651993" y="4033044"/>
            <a:ext cx="257810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Virtual World Creation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13" name="Text 11"/>
          <p:cNvSpPr/>
          <p:nvPr/>
        </p:nvSpPr>
        <p:spPr>
          <a:xfrm>
            <a:off x="1651993" y="4520208"/>
            <a:ext cx="4166294" cy="888504"/>
          </a:xfrm>
          <a:prstGeom prst="rect">
            <a:avLst/>
          </a:prstGeom>
          <a:noFill/>
          <a:ln/>
        </p:spPr>
        <p:txBody>
          <a:bodyPr wrap="square" rtlCol="0" anchor="t"/>
          <a:lstStyle/>
          <a:p>
            <a:pPr>
              <a:lnSpc>
                <a:spcPts val="2332"/>
              </a:lnSpc>
            </a:pPr>
            <a:r>
              <a:rPr lang="en-US" sz="1458" dirty="0">
                <a:solidFill>
                  <a:srgbClr val="EEEFF5"/>
                </a:solidFill>
                <a:latin typeface="+mj-lt"/>
                <a:ea typeface="Montserrat" pitchFamily="34" charset="-122"/>
                <a:cs typeface="Montserrat" pitchFamily="34" charset="-120"/>
              </a:rPr>
              <a:t>Generative AI is utilized to generate realistic landscapes, buildings, and characters for video games and virtual reality experiences.</a:t>
            </a:r>
            <a:endParaRPr lang="en-US" sz="1458" dirty="0">
              <a:latin typeface="+mj-lt"/>
            </a:endParaRPr>
          </a:p>
        </p:txBody>
      </p:sp>
      <p:sp>
        <p:nvSpPr>
          <p:cNvPr id="14" name="Shape 12"/>
          <p:cNvSpPr/>
          <p:nvPr/>
        </p:nvSpPr>
        <p:spPr>
          <a:xfrm>
            <a:off x="6188571" y="3847902"/>
            <a:ext cx="4536579" cy="2042120"/>
          </a:xfrm>
          <a:prstGeom prst="roundRect">
            <a:avLst>
              <a:gd name="adj" fmla="val 5440"/>
            </a:avLst>
          </a:prstGeom>
          <a:solidFill>
            <a:srgbClr val="282C32"/>
          </a:solidFill>
          <a:ln/>
        </p:spPr>
        <p:txBody>
          <a:bodyPr/>
          <a:lstStyle/>
          <a:p>
            <a:endParaRPr lang="en-IN" sz="1500">
              <a:latin typeface="+mj-lt"/>
            </a:endParaRPr>
          </a:p>
        </p:txBody>
      </p:sp>
      <p:sp>
        <p:nvSpPr>
          <p:cNvPr id="15" name="Text 13"/>
          <p:cNvSpPr/>
          <p:nvPr/>
        </p:nvSpPr>
        <p:spPr>
          <a:xfrm>
            <a:off x="6373713" y="4033044"/>
            <a:ext cx="2330450" cy="302022"/>
          </a:xfrm>
          <a:prstGeom prst="rect">
            <a:avLst/>
          </a:prstGeom>
          <a:noFill/>
          <a:ln/>
        </p:spPr>
        <p:txBody>
          <a:bodyPr wrap="none" rtlCol="0" anchor="t"/>
          <a:lstStyle/>
          <a:p>
            <a:pPr>
              <a:lnSpc>
                <a:spcPts val="2278"/>
              </a:lnSpc>
            </a:pPr>
            <a:r>
              <a:rPr lang="en-US" sz="1822" b="1" dirty="0">
                <a:solidFill>
                  <a:srgbClr val="60A9FF"/>
                </a:solidFill>
                <a:latin typeface="+mj-lt"/>
                <a:ea typeface="Barlow" pitchFamily="34" charset="-122"/>
                <a:cs typeface="Barlow" pitchFamily="34" charset="-120"/>
              </a:rPr>
              <a:t>Content Generation </a:t>
            </a:r>
            <a:r>
              <a:rPr lang="en-US" sz="1822" b="1" dirty="0">
                <a:solidFill>
                  <a:srgbClr val="000000"/>
                </a:solidFill>
                <a:latin typeface="+mj-lt"/>
                <a:ea typeface="Barlow" pitchFamily="34" charset="-122"/>
                <a:cs typeface="Barlow" pitchFamily="34" charset="-120"/>
              </a:rPr>
              <a:t>📝</a:t>
            </a:r>
            <a:endParaRPr lang="en-US" sz="1822" dirty="0">
              <a:latin typeface="+mj-lt"/>
            </a:endParaRPr>
          </a:p>
        </p:txBody>
      </p:sp>
      <p:sp>
        <p:nvSpPr>
          <p:cNvPr id="16" name="Text 14"/>
          <p:cNvSpPr/>
          <p:nvPr/>
        </p:nvSpPr>
        <p:spPr>
          <a:xfrm>
            <a:off x="6373714" y="4520207"/>
            <a:ext cx="4166294" cy="1184672"/>
          </a:xfrm>
          <a:prstGeom prst="rect">
            <a:avLst/>
          </a:prstGeom>
          <a:noFill/>
          <a:ln/>
        </p:spPr>
        <p:txBody>
          <a:bodyPr wrap="square" rtlCol="0" anchor="t"/>
          <a:lstStyle/>
          <a:p>
            <a:pPr>
              <a:lnSpc>
                <a:spcPts val="2332"/>
              </a:lnSpc>
            </a:pPr>
            <a:r>
              <a:rPr lang="en-US" sz="1458" dirty="0">
                <a:solidFill>
                  <a:srgbClr val="EEEFF5"/>
                </a:solidFill>
                <a:latin typeface="+mj-lt"/>
                <a:ea typeface="Montserrat" pitchFamily="34" charset="-122"/>
                <a:cs typeface="Montserrat" pitchFamily="34" charset="-120"/>
              </a:rPr>
              <a:t>From automated article writing to personalized product descriptions, generative AI assists in generating relevant and engaging content.</a:t>
            </a:r>
            <a:endParaRPr lang="en-US" sz="1458" dirty="0">
              <a:latin typeface="+mj-lt"/>
            </a:endParaRPr>
          </a:p>
        </p:txBody>
      </p:sp>
      <p:sp>
        <p:nvSpPr>
          <p:cNvPr id="17" name="Title 16">
            <a:extLst>
              <a:ext uri="{FF2B5EF4-FFF2-40B4-BE49-F238E27FC236}">
                <a16:creationId xmlns:a16="http://schemas.microsoft.com/office/drawing/2014/main" id="{33B3345D-BD6A-A57C-F715-8043335FE48C}"/>
              </a:ext>
            </a:extLst>
          </p:cNvPr>
          <p:cNvSpPr>
            <a:spLocks noGrp="1"/>
          </p:cNvSpPr>
          <p:nvPr>
            <p:ph type="title"/>
          </p:nvPr>
        </p:nvSpPr>
        <p:spPr/>
        <p:txBody>
          <a:bodyPr/>
          <a:lstStyle/>
          <a:p>
            <a:r>
              <a:rPr lang="en-IN" dirty="0"/>
              <a:t>Applications of Generative AI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7485639-14D6-379B-6BF6-D1EBB8398C8B}"/>
              </a:ext>
            </a:extLst>
          </p:cNvPr>
          <p:cNvSpPr>
            <a:spLocks noGrp="1"/>
          </p:cNvSpPr>
          <p:nvPr>
            <p:ph type="ctrTitle"/>
          </p:nvPr>
        </p:nvSpPr>
        <p:spPr/>
        <p:txBody>
          <a:bodyPr/>
          <a:lstStyle/>
          <a:p>
            <a:r>
              <a:rPr lang="en-IN" dirty="0"/>
              <a:t>Demo</a:t>
            </a:r>
          </a:p>
        </p:txBody>
      </p:sp>
      <p:sp>
        <p:nvSpPr>
          <p:cNvPr id="13" name="Subtitle 12">
            <a:extLst>
              <a:ext uri="{FF2B5EF4-FFF2-40B4-BE49-F238E27FC236}">
                <a16:creationId xmlns:a16="http://schemas.microsoft.com/office/drawing/2014/main" id="{FB2A9E42-9C50-7242-9FDE-4F00578CF416}"/>
              </a:ext>
            </a:extLst>
          </p:cNvPr>
          <p:cNvSpPr>
            <a:spLocks noGrp="1"/>
          </p:cNvSpPr>
          <p:nvPr>
            <p:ph type="subTitle" idx="1"/>
          </p:nvPr>
        </p:nvSpPr>
        <p:spPr/>
        <p:txBody>
          <a:bodyPr/>
          <a:lstStyle/>
          <a:p>
            <a:r>
              <a:rPr lang="en-IN" dirty="0"/>
              <a:t>Generative AI Platforms &amp; Applications </a:t>
            </a:r>
          </a:p>
        </p:txBody>
      </p:sp>
      <p:sp>
        <p:nvSpPr>
          <p:cNvPr id="19" name="Picture Placeholder 15">
            <a:extLst>
              <a:ext uri="{FF2B5EF4-FFF2-40B4-BE49-F238E27FC236}">
                <a16:creationId xmlns:a16="http://schemas.microsoft.com/office/drawing/2014/main" id="{AD8586DB-150E-41D0-FDDA-F1C92BF02DF7}"/>
              </a:ext>
            </a:extLst>
          </p:cNvPr>
          <p:cNvSpPr txBox="1">
            <a:spLocks/>
          </p:cNvSpPr>
          <p:nvPr/>
        </p:nvSpPr>
        <p:spPr>
          <a:xfrm>
            <a:off x="7101671" y="4533900"/>
            <a:ext cx="5105402" cy="232410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546620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2"/>
          <p:cNvSpPr/>
          <p:nvPr/>
        </p:nvSpPr>
        <p:spPr>
          <a:xfrm>
            <a:off x="5266333" y="606822"/>
            <a:ext cx="6231334" cy="1157288"/>
          </a:xfrm>
          <a:prstGeom prst="rect">
            <a:avLst/>
          </a:prstGeom>
          <a:noFill/>
          <a:ln/>
        </p:spPr>
        <p:txBody>
          <a:bodyPr wrap="square" rtlCol="0" anchor="t"/>
          <a:lstStyle/>
          <a:p>
            <a:pPr>
              <a:lnSpc>
                <a:spcPts val="4556"/>
              </a:lnSpc>
            </a:pPr>
            <a:r>
              <a:rPr lang="en-US" sz="3645" kern="0" spc="-109" dirty="0">
                <a:solidFill>
                  <a:srgbClr val="2C3F42"/>
                </a:solidFill>
                <a:latin typeface="+mj-lt"/>
                <a:ea typeface="Bitter" pitchFamily="34" charset="-122"/>
                <a:cs typeface="Bitter" pitchFamily="34" charset="-120"/>
              </a:rPr>
              <a:t>Language Models</a:t>
            </a:r>
            <a:endParaRPr lang="en-US" sz="3645" dirty="0">
              <a:latin typeface="+mj-lt"/>
            </a:endParaRPr>
          </a:p>
        </p:txBody>
      </p:sp>
      <p:grpSp>
        <p:nvGrpSpPr>
          <p:cNvPr id="19" name="Group 18">
            <a:extLst>
              <a:ext uri="{FF2B5EF4-FFF2-40B4-BE49-F238E27FC236}">
                <a16:creationId xmlns:a16="http://schemas.microsoft.com/office/drawing/2014/main" id="{3FC9A5AF-AF60-6CB7-2EBC-53FDFA18DF8E}"/>
              </a:ext>
            </a:extLst>
          </p:cNvPr>
          <p:cNvGrpSpPr/>
          <p:nvPr/>
        </p:nvGrpSpPr>
        <p:grpSpPr>
          <a:xfrm>
            <a:off x="5266333" y="2186484"/>
            <a:ext cx="3023096" cy="2604393"/>
            <a:chOff x="5266333" y="2186484"/>
            <a:chExt cx="3023096" cy="2604393"/>
          </a:xfrm>
        </p:grpSpPr>
        <p:sp>
          <p:nvSpPr>
            <p:cNvPr id="5" name="Shape 3"/>
            <p:cNvSpPr/>
            <p:nvPr/>
          </p:nvSpPr>
          <p:spPr>
            <a:xfrm>
              <a:off x="5266333" y="2186484"/>
              <a:ext cx="416619" cy="416619"/>
            </a:xfrm>
            <a:prstGeom prst="roundRect">
              <a:avLst>
                <a:gd name="adj" fmla="val 20000"/>
              </a:avLst>
            </a:prstGeom>
            <a:solidFill>
              <a:schemeClr val="tx2">
                <a:lumMod val="25000"/>
                <a:lumOff val="75000"/>
              </a:schemeClr>
            </a:solidFill>
            <a:ln w="13811">
              <a:noFill/>
              <a:prstDash val="solid"/>
            </a:ln>
          </p:spPr>
          <p:txBody>
            <a:bodyPr/>
            <a:lstStyle/>
            <a:p>
              <a:endParaRPr lang="en-IN" sz="1500">
                <a:latin typeface="+mj-lt"/>
              </a:endParaRPr>
            </a:p>
          </p:txBody>
        </p:sp>
        <p:sp>
          <p:nvSpPr>
            <p:cNvPr id="6" name="Text 4"/>
            <p:cNvSpPr/>
            <p:nvPr/>
          </p:nvSpPr>
          <p:spPr>
            <a:xfrm>
              <a:off x="5419329" y="2221210"/>
              <a:ext cx="11062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Bitter" pitchFamily="34" charset="-122"/>
                  <a:cs typeface="Bitter" pitchFamily="34" charset="-120"/>
                </a:rPr>
                <a:t>1</a:t>
              </a:r>
              <a:endParaRPr lang="en-US" sz="2187" dirty="0">
                <a:latin typeface="+mj-lt"/>
              </a:endParaRPr>
            </a:p>
          </p:txBody>
        </p:sp>
        <p:sp>
          <p:nvSpPr>
            <p:cNvPr id="7" name="Text 5"/>
            <p:cNvSpPr/>
            <p:nvPr/>
          </p:nvSpPr>
          <p:spPr>
            <a:xfrm>
              <a:off x="5868095" y="2250083"/>
              <a:ext cx="2421334" cy="578644"/>
            </a:xfrm>
            <a:prstGeom prst="rect">
              <a:avLst/>
            </a:prstGeom>
            <a:noFill/>
            <a:ln/>
          </p:spPr>
          <p:txBody>
            <a:bodyPr wrap="square" rtlCol="0" anchor="t"/>
            <a:lstStyle/>
            <a:p>
              <a:pPr>
                <a:lnSpc>
                  <a:spcPts val="2278"/>
                </a:lnSpc>
              </a:pPr>
              <a:r>
                <a:rPr lang="en-US" sz="1822" kern="0" spc="-55" dirty="0">
                  <a:solidFill>
                    <a:srgbClr val="2B2E3C"/>
                  </a:solidFill>
                  <a:latin typeface="+mj-lt"/>
                  <a:ea typeface="Bitter" pitchFamily="34" charset="-122"/>
                  <a:cs typeface="Bitter" pitchFamily="34" charset="-120"/>
                </a:rPr>
                <a:t>What is a Language Model?</a:t>
              </a:r>
              <a:endParaRPr lang="en-US" sz="1822" dirty="0">
                <a:latin typeface="+mj-lt"/>
              </a:endParaRPr>
            </a:p>
          </p:txBody>
        </p:sp>
        <p:sp>
          <p:nvSpPr>
            <p:cNvPr id="8" name="Text 6"/>
            <p:cNvSpPr/>
            <p:nvPr/>
          </p:nvSpPr>
          <p:spPr>
            <a:xfrm>
              <a:off x="5868095" y="3013869"/>
              <a:ext cx="2421334" cy="1777008"/>
            </a:xfrm>
            <a:prstGeom prst="rect">
              <a:avLst/>
            </a:prstGeom>
            <a:noFill/>
            <a:ln/>
          </p:spPr>
          <p:txBody>
            <a:bodyPr wrap="square" rtlCol="0" anchor="t"/>
            <a:lstStyle/>
            <a:p>
              <a:pPr>
                <a:lnSpc>
                  <a:spcPts val="2332"/>
                </a:lnSpc>
              </a:pPr>
              <a:r>
                <a:rPr lang="en-US" sz="1458" kern="0" spc="-29" dirty="0">
                  <a:solidFill>
                    <a:srgbClr val="2B2E3C"/>
                  </a:solidFill>
                  <a:latin typeface="+mj-lt"/>
                  <a:ea typeface="Open Sans" pitchFamily="34" charset="-122"/>
                  <a:cs typeface="Open Sans" pitchFamily="34" charset="-120"/>
                </a:rPr>
                <a:t>A computer program that can generate human-like language. It learns the linguistic patterns of a dataset to generate new text based on a given prompt.</a:t>
              </a:r>
              <a:endParaRPr lang="en-US" sz="1458" dirty="0">
                <a:latin typeface="+mj-lt"/>
              </a:endParaRPr>
            </a:p>
          </p:txBody>
        </p:sp>
      </p:grpSp>
      <p:grpSp>
        <p:nvGrpSpPr>
          <p:cNvPr id="20" name="Group 19">
            <a:extLst>
              <a:ext uri="{FF2B5EF4-FFF2-40B4-BE49-F238E27FC236}">
                <a16:creationId xmlns:a16="http://schemas.microsoft.com/office/drawing/2014/main" id="{E858406A-6001-3BE0-FF3C-BECC37A11873}"/>
              </a:ext>
            </a:extLst>
          </p:cNvPr>
          <p:cNvGrpSpPr/>
          <p:nvPr/>
        </p:nvGrpSpPr>
        <p:grpSpPr>
          <a:xfrm>
            <a:off x="8474571" y="2186484"/>
            <a:ext cx="3023096" cy="2308225"/>
            <a:chOff x="8474571" y="2186484"/>
            <a:chExt cx="3023096" cy="2308225"/>
          </a:xfrm>
        </p:grpSpPr>
        <p:sp>
          <p:nvSpPr>
            <p:cNvPr id="9" name="Shape 7"/>
            <p:cNvSpPr/>
            <p:nvPr/>
          </p:nvSpPr>
          <p:spPr>
            <a:xfrm>
              <a:off x="8474571" y="2186484"/>
              <a:ext cx="416619" cy="416619"/>
            </a:xfrm>
            <a:prstGeom prst="roundRect">
              <a:avLst>
                <a:gd name="adj" fmla="val 20000"/>
              </a:avLst>
            </a:prstGeom>
            <a:solidFill>
              <a:schemeClr val="tx2">
                <a:lumMod val="25000"/>
                <a:lumOff val="75000"/>
              </a:schemeClr>
            </a:solidFill>
            <a:ln w="13811">
              <a:noFill/>
              <a:prstDash val="solid"/>
            </a:ln>
          </p:spPr>
          <p:txBody>
            <a:bodyPr/>
            <a:lstStyle/>
            <a:p>
              <a:endParaRPr lang="en-IN" sz="1500">
                <a:latin typeface="+mj-lt"/>
              </a:endParaRPr>
            </a:p>
          </p:txBody>
        </p:sp>
        <p:sp>
          <p:nvSpPr>
            <p:cNvPr id="10" name="Text 8"/>
            <p:cNvSpPr/>
            <p:nvPr/>
          </p:nvSpPr>
          <p:spPr>
            <a:xfrm>
              <a:off x="8608517" y="2221210"/>
              <a:ext cx="14872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Bitter" pitchFamily="34" charset="-122"/>
                  <a:cs typeface="Bitter" pitchFamily="34" charset="-120"/>
                </a:rPr>
                <a:t>2</a:t>
              </a:r>
              <a:endParaRPr lang="en-US" sz="2187" dirty="0">
                <a:latin typeface="+mj-lt"/>
              </a:endParaRPr>
            </a:p>
          </p:txBody>
        </p:sp>
        <p:sp>
          <p:nvSpPr>
            <p:cNvPr id="11" name="Text 9"/>
            <p:cNvSpPr/>
            <p:nvPr/>
          </p:nvSpPr>
          <p:spPr>
            <a:xfrm>
              <a:off x="9076333" y="2250083"/>
              <a:ext cx="2421334" cy="578644"/>
            </a:xfrm>
            <a:prstGeom prst="rect">
              <a:avLst/>
            </a:prstGeom>
            <a:noFill/>
            <a:ln/>
          </p:spPr>
          <p:txBody>
            <a:bodyPr wrap="square" rtlCol="0" anchor="t"/>
            <a:lstStyle/>
            <a:p>
              <a:pPr>
                <a:lnSpc>
                  <a:spcPts val="2278"/>
                </a:lnSpc>
              </a:pPr>
              <a:r>
                <a:rPr lang="en-US" sz="1822" kern="0" spc="-55" dirty="0">
                  <a:solidFill>
                    <a:srgbClr val="2B2E3C"/>
                  </a:solidFill>
                  <a:latin typeface="+mj-lt"/>
                  <a:ea typeface="Open Sans" panose="020B0606030504020204" pitchFamily="34" charset="0"/>
                  <a:cs typeface="Open Sans" panose="020B0606030504020204" pitchFamily="34" charset="0"/>
                </a:rPr>
                <a:t>Why are Language Models Useful?</a:t>
              </a:r>
              <a:endParaRPr lang="en-US" sz="1822" dirty="0">
                <a:latin typeface="+mj-lt"/>
                <a:ea typeface="Open Sans" panose="020B0606030504020204" pitchFamily="34" charset="0"/>
                <a:cs typeface="Open Sans" panose="020B0606030504020204" pitchFamily="34" charset="0"/>
              </a:endParaRPr>
            </a:p>
          </p:txBody>
        </p:sp>
        <p:sp>
          <p:nvSpPr>
            <p:cNvPr id="12" name="Text 10"/>
            <p:cNvSpPr/>
            <p:nvPr/>
          </p:nvSpPr>
          <p:spPr>
            <a:xfrm>
              <a:off x="9076333" y="3013869"/>
              <a:ext cx="2421334" cy="1480840"/>
            </a:xfrm>
            <a:prstGeom prst="rect">
              <a:avLst/>
            </a:prstGeom>
            <a:noFill/>
            <a:ln/>
          </p:spPr>
          <p:txBody>
            <a:bodyPr wrap="square" rtlCol="0" anchor="t"/>
            <a:lstStyle/>
            <a:p>
              <a:pPr>
                <a:lnSpc>
                  <a:spcPts val="2332"/>
                </a:lnSpc>
              </a:pPr>
              <a:r>
                <a:rPr lang="en-US" sz="1458" kern="0" spc="-29" dirty="0">
                  <a:solidFill>
                    <a:srgbClr val="2B2E3C"/>
                  </a:solidFill>
                  <a:latin typeface="+mj-lt"/>
                  <a:ea typeface="Open Sans" pitchFamily="34" charset="-122"/>
                  <a:cs typeface="Open Sans" pitchFamily="34" charset="-120"/>
                </a:rPr>
                <a:t>They can automate language-related tasks, such as translation, summarization, and answering questions.</a:t>
              </a:r>
              <a:endParaRPr lang="en-US" sz="1458" dirty="0">
                <a:latin typeface="+mj-lt"/>
              </a:endParaRPr>
            </a:p>
          </p:txBody>
        </p:sp>
      </p:grpSp>
      <p:grpSp>
        <p:nvGrpSpPr>
          <p:cNvPr id="21" name="Group 20">
            <a:extLst>
              <a:ext uri="{FF2B5EF4-FFF2-40B4-BE49-F238E27FC236}">
                <a16:creationId xmlns:a16="http://schemas.microsoft.com/office/drawing/2014/main" id="{3F0F870B-7276-0C42-48D4-D6E7C6A6F403}"/>
              </a:ext>
            </a:extLst>
          </p:cNvPr>
          <p:cNvGrpSpPr/>
          <p:nvPr/>
        </p:nvGrpSpPr>
        <p:grpSpPr>
          <a:xfrm>
            <a:off x="5266333" y="5120681"/>
            <a:ext cx="6231334" cy="1130399"/>
            <a:chOff x="5266333" y="5120681"/>
            <a:chExt cx="6231334" cy="1130399"/>
          </a:xfrm>
        </p:grpSpPr>
        <p:sp>
          <p:nvSpPr>
            <p:cNvPr id="13" name="Shape 11"/>
            <p:cNvSpPr/>
            <p:nvPr/>
          </p:nvSpPr>
          <p:spPr>
            <a:xfrm>
              <a:off x="5266333" y="5120681"/>
              <a:ext cx="416619" cy="416619"/>
            </a:xfrm>
            <a:prstGeom prst="roundRect">
              <a:avLst>
                <a:gd name="adj" fmla="val 20000"/>
              </a:avLst>
            </a:prstGeom>
            <a:solidFill>
              <a:schemeClr val="tx2">
                <a:lumMod val="25000"/>
                <a:lumOff val="75000"/>
              </a:schemeClr>
            </a:solidFill>
            <a:ln w="13811">
              <a:noFill/>
              <a:prstDash val="solid"/>
            </a:ln>
          </p:spPr>
          <p:txBody>
            <a:bodyPr/>
            <a:lstStyle/>
            <a:p>
              <a:endParaRPr lang="en-IN" sz="1500">
                <a:latin typeface="+mj-lt"/>
              </a:endParaRPr>
            </a:p>
          </p:txBody>
        </p:sp>
        <p:sp>
          <p:nvSpPr>
            <p:cNvPr id="14" name="Text 12"/>
            <p:cNvSpPr/>
            <p:nvPr/>
          </p:nvSpPr>
          <p:spPr>
            <a:xfrm>
              <a:off x="5397104" y="5155407"/>
              <a:ext cx="15507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Bitter" pitchFamily="34" charset="-122"/>
                  <a:cs typeface="Bitter" pitchFamily="34" charset="-120"/>
                </a:rPr>
                <a:t>3</a:t>
              </a:r>
              <a:endParaRPr lang="en-US" sz="2187" dirty="0">
                <a:latin typeface="+mj-lt"/>
              </a:endParaRPr>
            </a:p>
          </p:txBody>
        </p:sp>
        <p:sp>
          <p:nvSpPr>
            <p:cNvPr id="15" name="Text 13"/>
            <p:cNvSpPr/>
            <p:nvPr/>
          </p:nvSpPr>
          <p:spPr>
            <a:xfrm>
              <a:off x="5868095" y="5184279"/>
              <a:ext cx="5057874" cy="289322"/>
            </a:xfrm>
            <a:prstGeom prst="rect">
              <a:avLst/>
            </a:prstGeom>
            <a:noFill/>
            <a:ln/>
          </p:spPr>
          <p:txBody>
            <a:bodyPr wrap="none" rtlCol="0" anchor="t"/>
            <a:lstStyle/>
            <a:p>
              <a:pPr>
                <a:lnSpc>
                  <a:spcPts val="2278"/>
                </a:lnSpc>
              </a:pPr>
              <a:r>
                <a:rPr lang="en-US" sz="1822" kern="0" spc="-55" dirty="0">
                  <a:solidFill>
                    <a:srgbClr val="2B2E3C"/>
                  </a:solidFill>
                  <a:latin typeface="+mj-lt"/>
                  <a:ea typeface="Bitter" pitchFamily="34" charset="-122"/>
                  <a:cs typeface="Bitter" pitchFamily="34" charset="-120"/>
                </a:rPr>
                <a:t>What are the Different Types of Language Models?</a:t>
              </a:r>
              <a:endParaRPr lang="en-US" sz="1822" dirty="0">
                <a:latin typeface="+mj-lt"/>
              </a:endParaRPr>
            </a:p>
          </p:txBody>
        </p:sp>
        <p:sp>
          <p:nvSpPr>
            <p:cNvPr id="16" name="Text 14"/>
            <p:cNvSpPr/>
            <p:nvPr/>
          </p:nvSpPr>
          <p:spPr>
            <a:xfrm>
              <a:off x="5868094" y="5658744"/>
              <a:ext cx="5629573" cy="592336"/>
            </a:xfrm>
            <a:prstGeom prst="rect">
              <a:avLst/>
            </a:prstGeom>
            <a:noFill/>
            <a:ln/>
          </p:spPr>
          <p:txBody>
            <a:bodyPr wrap="square" rtlCol="0" anchor="t"/>
            <a:lstStyle/>
            <a:p>
              <a:pPr>
                <a:lnSpc>
                  <a:spcPts val="2332"/>
                </a:lnSpc>
              </a:pPr>
              <a:r>
                <a:rPr lang="en-US" sz="1458" kern="0" spc="-29" dirty="0">
                  <a:solidFill>
                    <a:srgbClr val="2B2E3C"/>
                  </a:solidFill>
                  <a:latin typeface="+mj-lt"/>
                  <a:ea typeface="Open Sans" pitchFamily="34" charset="-122"/>
                  <a:cs typeface="Open Sans" pitchFamily="34" charset="-120"/>
                </a:rPr>
                <a:t>Statistical, Neural, and Transformer models, with the latter being the most recent and widely used.</a:t>
              </a:r>
              <a:endParaRPr lang="en-US" sz="1458" dirty="0">
                <a:latin typeface="+mj-lt"/>
              </a:endParaRPr>
            </a:p>
          </p:txBody>
        </p:sp>
      </p:grpSp>
      <p:pic>
        <p:nvPicPr>
          <p:cNvPr id="17" name="Image 0" descr="preencoded.png"/>
          <p:cNvPicPr>
            <a:picLocks noChangeAspect="1"/>
          </p:cNvPicPr>
          <p:nvPr/>
        </p:nvPicPr>
        <p:blipFill>
          <a:blip r:embed="rId3"/>
          <a:stretch>
            <a:fillRect/>
          </a:stretch>
        </p:blipFill>
        <p:spPr>
          <a:xfrm>
            <a:off x="0" y="0"/>
            <a:ext cx="4572000" cy="6858000"/>
          </a:xfrm>
          <a:prstGeom prst="rect">
            <a:avLst/>
          </a:prstGeom>
        </p:spPr>
      </p:pic>
      <p:pic>
        <p:nvPicPr>
          <p:cNvPr id="18" name="Image 1" descr="preencoded.png">
            <a:extLst>
              <a:ext uri="{FF2B5EF4-FFF2-40B4-BE49-F238E27FC236}">
                <a16:creationId xmlns:a16="http://schemas.microsoft.com/office/drawing/2014/main" id="{F44112DA-4177-4584-506F-04FBDB2BE3F4}"/>
              </a:ext>
            </a:extLst>
          </p:cNvPr>
          <p:cNvPicPr>
            <a:picLocks noChangeAspect="1"/>
          </p:cNvPicPr>
          <p:nvPr/>
        </p:nvPicPr>
        <p:blipFill>
          <a:blip r:embed="rId4"/>
          <a:stretch>
            <a:fillRect/>
          </a:stretch>
        </p:blipFill>
        <p:spPr>
          <a:xfrm>
            <a:off x="-33833" y="0"/>
            <a:ext cx="457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AABCB6"/>
          </a:solidFill>
          <a:ln/>
        </p:spPr>
        <p:txBody>
          <a:bodyPr/>
          <a:lstStyle/>
          <a:p>
            <a:endParaRPr lang="en-IN" sz="1500">
              <a:latin typeface="+mj-lt"/>
            </a:endParaRPr>
          </a:p>
        </p:txBody>
      </p:sp>
      <p:sp>
        <p:nvSpPr>
          <p:cNvPr id="3" name="Shape 1"/>
          <p:cNvSpPr/>
          <p:nvPr/>
        </p:nvSpPr>
        <p:spPr>
          <a:xfrm>
            <a:off x="0" y="0"/>
            <a:ext cx="12192000" cy="6858000"/>
          </a:xfrm>
          <a:prstGeom prst="rect">
            <a:avLst/>
          </a:prstGeom>
          <a:solidFill>
            <a:schemeClr val="tx2">
              <a:lumMod val="10000"/>
              <a:lumOff val="90000"/>
            </a:schemeClr>
          </a:solidFill>
          <a:ln w="13811">
            <a:solidFill>
              <a:srgbClr val="E5E0DF"/>
            </a:solidFill>
            <a:prstDash val="solid"/>
          </a:ln>
        </p:spPr>
        <p:txBody>
          <a:bodyPr/>
          <a:lstStyle/>
          <a:p>
            <a:endParaRPr lang="en-IN" sz="1500">
              <a:latin typeface="+mj-lt"/>
            </a:endParaRPr>
          </a:p>
        </p:txBody>
      </p:sp>
      <p:sp>
        <p:nvSpPr>
          <p:cNvPr id="5" name="Shape 3"/>
          <p:cNvSpPr/>
          <p:nvPr/>
        </p:nvSpPr>
        <p:spPr>
          <a:xfrm>
            <a:off x="6077545" y="1633340"/>
            <a:ext cx="37008" cy="4540151"/>
          </a:xfrm>
          <a:prstGeom prst="rect">
            <a:avLst/>
          </a:prstGeom>
          <a:solidFill>
            <a:schemeClr val="accent1">
              <a:lumMod val="40000"/>
              <a:lumOff val="60000"/>
            </a:schemeClr>
          </a:solidFill>
          <a:ln>
            <a:solidFill>
              <a:schemeClr val="accent1">
                <a:lumMod val="75000"/>
              </a:schemeClr>
            </a:solidFill>
          </a:ln>
        </p:spPr>
        <p:txBody>
          <a:bodyPr/>
          <a:lstStyle/>
          <a:p>
            <a:endParaRPr lang="en-IN" sz="1500">
              <a:latin typeface="+mj-lt"/>
            </a:endParaRPr>
          </a:p>
        </p:txBody>
      </p:sp>
      <p:grpSp>
        <p:nvGrpSpPr>
          <p:cNvPr id="23" name="Group 22">
            <a:extLst>
              <a:ext uri="{FF2B5EF4-FFF2-40B4-BE49-F238E27FC236}">
                <a16:creationId xmlns:a16="http://schemas.microsoft.com/office/drawing/2014/main" id="{A6BA4BAF-F918-AD90-E2E2-AED055BCEF06}"/>
              </a:ext>
            </a:extLst>
          </p:cNvPr>
          <p:cNvGrpSpPr/>
          <p:nvPr/>
        </p:nvGrpSpPr>
        <p:grpSpPr>
          <a:xfrm>
            <a:off x="5887691" y="1778001"/>
            <a:ext cx="4605983" cy="1699616"/>
            <a:chOff x="5887691" y="1778001"/>
            <a:chExt cx="4605983" cy="1699616"/>
          </a:xfrm>
        </p:grpSpPr>
        <p:sp>
          <p:nvSpPr>
            <p:cNvPr id="6" name="Shape 4"/>
            <p:cNvSpPr/>
            <p:nvPr/>
          </p:nvSpPr>
          <p:spPr>
            <a:xfrm>
              <a:off x="6304310" y="1967756"/>
              <a:ext cx="647998" cy="37008"/>
            </a:xfrm>
            <a:prstGeom prst="rect">
              <a:avLst/>
            </a:prstGeom>
            <a:solidFill>
              <a:schemeClr val="accent1">
                <a:lumMod val="40000"/>
                <a:lumOff val="60000"/>
              </a:schemeClr>
            </a:solidFill>
            <a:ln>
              <a:solidFill>
                <a:schemeClr val="accent1">
                  <a:lumMod val="75000"/>
                </a:schemeClr>
              </a:solidFill>
            </a:ln>
          </p:spPr>
          <p:txBody>
            <a:bodyPr/>
            <a:lstStyle/>
            <a:p>
              <a:endParaRPr lang="en-IN" sz="1500">
                <a:latin typeface="+mj-lt"/>
              </a:endParaRPr>
            </a:p>
          </p:txBody>
        </p:sp>
        <p:sp>
          <p:nvSpPr>
            <p:cNvPr id="7" name="Shape 5"/>
            <p:cNvSpPr/>
            <p:nvPr/>
          </p:nvSpPr>
          <p:spPr>
            <a:xfrm>
              <a:off x="5887691" y="1778001"/>
              <a:ext cx="416619" cy="416619"/>
            </a:xfrm>
            <a:prstGeom prst="roundRect">
              <a:avLst>
                <a:gd name="adj" fmla="val 20000"/>
              </a:avLst>
            </a:prstGeom>
            <a:solidFill>
              <a:schemeClr val="accent1">
                <a:lumMod val="40000"/>
                <a:lumOff val="60000"/>
              </a:schemeClr>
            </a:solidFill>
            <a:ln w="13811">
              <a:solidFill>
                <a:schemeClr val="accent1">
                  <a:lumMod val="75000"/>
                </a:schemeClr>
              </a:solidFill>
              <a:prstDash val="solid"/>
            </a:ln>
          </p:spPr>
          <p:txBody>
            <a:bodyPr/>
            <a:lstStyle/>
            <a:p>
              <a:endParaRPr lang="en-IN" sz="1500">
                <a:latin typeface="+mj-lt"/>
              </a:endParaRPr>
            </a:p>
          </p:txBody>
        </p:sp>
        <p:sp>
          <p:nvSpPr>
            <p:cNvPr id="8" name="Text 6"/>
            <p:cNvSpPr/>
            <p:nvPr/>
          </p:nvSpPr>
          <p:spPr>
            <a:xfrm>
              <a:off x="6040686" y="1812727"/>
              <a:ext cx="11062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Open Sans" panose="020B0606030504020204" pitchFamily="34" charset="0"/>
                  <a:cs typeface="Open Sans" panose="020B0606030504020204" pitchFamily="34" charset="0"/>
                </a:rPr>
                <a:t>1</a:t>
              </a:r>
              <a:endParaRPr lang="en-US" sz="2187" dirty="0">
                <a:latin typeface="+mj-lt"/>
                <a:ea typeface="Open Sans" panose="020B0606030504020204" pitchFamily="34" charset="0"/>
                <a:cs typeface="Open Sans" panose="020B0606030504020204" pitchFamily="34" charset="0"/>
              </a:endParaRPr>
            </a:p>
          </p:txBody>
        </p:sp>
        <p:sp>
          <p:nvSpPr>
            <p:cNvPr id="9" name="Text 7"/>
            <p:cNvSpPr/>
            <p:nvPr/>
          </p:nvSpPr>
          <p:spPr>
            <a:xfrm>
              <a:off x="7114382" y="1818481"/>
              <a:ext cx="1851620" cy="289322"/>
            </a:xfrm>
            <a:prstGeom prst="rect">
              <a:avLst/>
            </a:prstGeom>
            <a:noFill/>
            <a:ln/>
          </p:spPr>
          <p:txBody>
            <a:bodyPr wrap="none" rtlCol="0" anchor="t"/>
            <a:lstStyle/>
            <a:p>
              <a:pPr>
                <a:lnSpc>
                  <a:spcPts val="2278"/>
                </a:lnSpc>
              </a:pPr>
              <a:r>
                <a:rPr lang="en-US" sz="1822" kern="0" spc="-55" dirty="0">
                  <a:solidFill>
                    <a:srgbClr val="2B2E3C"/>
                  </a:solidFill>
                  <a:latin typeface="+mj-lt"/>
                  <a:ea typeface="Bitter" pitchFamily="34" charset="-122"/>
                  <a:cs typeface="Bitter" pitchFamily="34" charset="-120"/>
                </a:rPr>
                <a:t>Definition</a:t>
              </a:r>
              <a:endParaRPr lang="en-US" sz="1822" dirty="0">
                <a:latin typeface="+mj-lt"/>
              </a:endParaRPr>
            </a:p>
          </p:txBody>
        </p:sp>
        <p:sp>
          <p:nvSpPr>
            <p:cNvPr id="10" name="Text 8"/>
            <p:cNvSpPr/>
            <p:nvPr/>
          </p:nvSpPr>
          <p:spPr>
            <a:xfrm>
              <a:off x="7114382" y="2292945"/>
              <a:ext cx="3379292" cy="1184672"/>
            </a:xfrm>
            <a:prstGeom prst="rect">
              <a:avLst/>
            </a:prstGeom>
            <a:noFill/>
            <a:ln/>
          </p:spPr>
          <p:txBody>
            <a:bodyPr wrap="square" rtlCol="0" anchor="t"/>
            <a:lstStyle/>
            <a:p>
              <a:pPr>
                <a:lnSpc>
                  <a:spcPts val="2332"/>
                </a:lnSpc>
              </a:pPr>
              <a:r>
                <a:rPr lang="en-US" sz="1458" kern="0" spc="-29" dirty="0">
                  <a:solidFill>
                    <a:srgbClr val="2B2E3C"/>
                  </a:solidFill>
                  <a:latin typeface="+mj-lt"/>
                  <a:ea typeface="Open Sans" pitchFamily="34" charset="-122"/>
                  <a:cs typeface="Open Sans" pitchFamily="34" charset="-120"/>
                </a:rPr>
                <a:t>Language models trained on a massive amount of data, with billions or even trillions of parameters. Examples include GPT-3 and T5.</a:t>
              </a:r>
              <a:endParaRPr lang="en-US" sz="1458" dirty="0">
                <a:latin typeface="+mj-lt"/>
              </a:endParaRPr>
            </a:p>
          </p:txBody>
        </p:sp>
      </p:grpSp>
      <p:sp>
        <p:nvSpPr>
          <p:cNvPr id="15" name="Text 13"/>
          <p:cNvSpPr/>
          <p:nvPr/>
        </p:nvSpPr>
        <p:spPr>
          <a:xfrm>
            <a:off x="1698327" y="3218657"/>
            <a:ext cx="3379292" cy="1184672"/>
          </a:xfrm>
          <a:prstGeom prst="rect">
            <a:avLst/>
          </a:prstGeom>
          <a:noFill/>
          <a:ln/>
        </p:spPr>
        <p:txBody>
          <a:bodyPr wrap="square" rtlCol="0" anchor="t"/>
          <a:lstStyle/>
          <a:p>
            <a:pPr algn="r">
              <a:lnSpc>
                <a:spcPts val="2332"/>
              </a:lnSpc>
            </a:pPr>
            <a:r>
              <a:rPr lang="en-US" sz="1458" kern="0" spc="-29" dirty="0">
                <a:solidFill>
                  <a:srgbClr val="2B2E3C"/>
                </a:solidFill>
                <a:latin typeface="+mj-lt"/>
                <a:ea typeface="Open Sans" pitchFamily="34" charset="-122"/>
                <a:cs typeface="Open Sans" pitchFamily="34" charset="-120"/>
              </a:rPr>
              <a:t>Small language models have around 100 million parameters, while the largest ones can have up to 175 billion parameters.</a:t>
            </a:r>
            <a:endParaRPr lang="en-US" sz="1458" dirty="0">
              <a:latin typeface="+mj-lt"/>
            </a:endParaRPr>
          </a:p>
        </p:txBody>
      </p:sp>
      <p:grpSp>
        <p:nvGrpSpPr>
          <p:cNvPr id="26" name="Group 25">
            <a:extLst>
              <a:ext uri="{FF2B5EF4-FFF2-40B4-BE49-F238E27FC236}">
                <a16:creationId xmlns:a16="http://schemas.microsoft.com/office/drawing/2014/main" id="{65796F3E-CC8A-82B5-71D7-8F38B336E651}"/>
              </a:ext>
            </a:extLst>
          </p:cNvPr>
          <p:cNvGrpSpPr/>
          <p:nvPr/>
        </p:nvGrpSpPr>
        <p:grpSpPr>
          <a:xfrm>
            <a:off x="5887691" y="3992563"/>
            <a:ext cx="4605983" cy="1995785"/>
            <a:chOff x="5887691" y="3992563"/>
            <a:chExt cx="4605983" cy="1995785"/>
          </a:xfrm>
        </p:grpSpPr>
        <p:sp>
          <p:nvSpPr>
            <p:cNvPr id="16" name="Shape 14"/>
            <p:cNvSpPr/>
            <p:nvPr/>
          </p:nvSpPr>
          <p:spPr>
            <a:xfrm>
              <a:off x="6304310" y="4182319"/>
              <a:ext cx="647998" cy="37008"/>
            </a:xfrm>
            <a:prstGeom prst="rect">
              <a:avLst/>
            </a:prstGeom>
            <a:solidFill>
              <a:schemeClr val="accent1">
                <a:lumMod val="40000"/>
                <a:lumOff val="60000"/>
              </a:schemeClr>
            </a:solidFill>
            <a:ln>
              <a:solidFill>
                <a:schemeClr val="accent1">
                  <a:lumMod val="75000"/>
                </a:schemeClr>
              </a:solidFill>
            </a:ln>
          </p:spPr>
          <p:txBody>
            <a:bodyPr/>
            <a:lstStyle/>
            <a:p>
              <a:endParaRPr lang="en-IN" sz="1500">
                <a:latin typeface="+mj-lt"/>
              </a:endParaRPr>
            </a:p>
          </p:txBody>
        </p:sp>
        <p:sp>
          <p:nvSpPr>
            <p:cNvPr id="17" name="Shape 15"/>
            <p:cNvSpPr/>
            <p:nvPr/>
          </p:nvSpPr>
          <p:spPr>
            <a:xfrm>
              <a:off x="5887691" y="3992563"/>
              <a:ext cx="416619" cy="416619"/>
            </a:xfrm>
            <a:prstGeom prst="roundRect">
              <a:avLst>
                <a:gd name="adj" fmla="val 20000"/>
              </a:avLst>
            </a:prstGeom>
            <a:solidFill>
              <a:schemeClr val="accent1">
                <a:lumMod val="40000"/>
                <a:lumOff val="60000"/>
              </a:schemeClr>
            </a:solidFill>
            <a:ln w="13811">
              <a:solidFill>
                <a:schemeClr val="accent1">
                  <a:lumMod val="75000"/>
                </a:schemeClr>
              </a:solidFill>
              <a:prstDash val="solid"/>
            </a:ln>
          </p:spPr>
          <p:txBody>
            <a:bodyPr/>
            <a:lstStyle/>
            <a:p>
              <a:endParaRPr lang="en-IN" sz="1500">
                <a:latin typeface="+mj-lt"/>
              </a:endParaRPr>
            </a:p>
          </p:txBody>
        </p:sp>
        <p:sp>
          <p:nvSpPr>
            <p:cNvPr id="18" name="Text 16"/>
            <p:cNvSpPr/>
            <p:nvPr/>
          </p:nvSpPr>
          <p:spPr>
            <a:xfrm>
              <a:off x="6018461" y="4027289"/>
              <a:ext cx="15507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Open Sans" panose="020B0606030504020204" pitchFamily="34" charset="0"/>
                  <a:cs typeface="Open Sans" panose="020B0606030504020204" pitchFamily="34" charset="0"/>
                </a:rPr>
                <a:t>3</a:t>
              </a:r>
              <a:endParaRPr lang="en-US" sz="2187" dirty="0">
                <a:latin typeface="+mj-lt"/>
                <a:ea typeface="Open Sans" panose="020B0606030504020204" pitchFamily="34" charset="0"/>
                <a:cs typeface="Open Sans" panose="020B0606030504020204" pitchFamily="34" charset="0"/>
              </a:endParaRPr>
            </a:p>
          </p:txBody>
        </p:sp>
        <p:sp>
          <p:nvSpPr>
            <p:cNvPr id="19" name="Text 17"/>
            <p:cNvSpPr/>
            <p:nvPr/>
          </p:nvSpPr>
          <p:spPr>
            <a:xfrm>
              <a:off x="7114382" y="4033044"/>
              <a:ext cx="1851620" cy="289322"/>
            </a:xfrm>
            <a:prstGeom prst="rect">
              <a:avLst/>
            </a:prstGeom>
            <a:noFill/>
            <a:ln/>
          </p:spPr>
          <p:txBody>
            <a:bodyPr wrap="none" rtlCol="0" anchor="t"/>
            <a:lstStyle/>
            <a:p>
              <a:pPr>
                <a:lnSpc>
                  <a:spcPts val="2278"/>
                </a:lnSpc>
              </a:pPr>
              <a:r>
                <a:rPr lang="en-US" sz="1822" kern="0" spc="-55" dirty="0">
                  <a:solidFill>
                    <a:srgbClr val="2B2E3C"/>
                  </a:solidFill>
                  <a:latin typeface="+mj-lt"/>
                  <a:ea typeface="Bitter" pitchFamily="34" charset="-122"/>
                  <a:cs typeface="Bitter" pitchFamily="34" charset="-120"/>
                </a:rPr>
                <a:t>Impact</a:t>
              </a:r>
              <a:endParaRPr lang="en-US" sz="1822" dirty="0">
                <a:latin typeface="+mj-lt"/>
              </a:endParaRPr>
            </a:p>
          </p:txBody>
        </p:sp>
        <p:sp>
          <p:nvSpPr>
            <p:cNvPr id="20" name="Text 18"/>
            <p:cNvSpPr/>
            <p:nvPr/>
          </p:nvSpPr>
          <p:spPr>
            <a:xfrm>
              <a:off x="7114382" y="4507508"/>
              <a:ext cx="3379292" cy="1480840"/>
            </a:xfrm>
            <a:prstGeom prst="rect">
              <a:avLst/>
            </a:prstGeom>
            <a:noFill/>
            <a:ln/>
          </p:spPr>
          <p:txBody>
            <a:bodyPr wrap="square" rtlCol="0" anchor="t"/>
            <a:lstStyle/>
            <a:p>
              <a:pPr>
                <a:lnSpc>
                  <a:spcPts val="2332"/>
                </a:lnSpc>
              </a:pPr>
              <a:r>
                <a:rPr lang="en-US" sz="1458" kern="0" spc="-29" dirty="0">
                  <a:solidFill>
                    <a:srgbClr val="2B2E3C"/>
                  </a:solidFill>
                  <a:latin typeface="+mj-lt"/>
                  <a:ea typeface="Open Sans" pitchFamily="34" charset="-122"/>
                  <a:cs typeface="Open Sans" pitchFamily="34" charset="-120"/>
                </a:rPr>
                <a:t>Large language models achieve impressive performance on diverse tasks, such as translation, summarization, conversation, and even coding.</a:t>
              </a:r>
              <a:endParaRPr lang="en-US" sz="1458" dirty="0">
                <a:latin typeface="+mj-lt"/>
              </a:endParaRPr>
            </a:p>
          </p:txBody>
        </p:sp>
      </p:grpSp>
      <p:sp>
        <p:nvSpPr>
          <p:cNvPr id="21" name="Title 20">
            <a:extLst>
              <a:ext uri="{FF2B5EF4-FFF2-40B4-BE49-F238E27FC236}">
                <a16:creationId xmlns:a16="http://schemas.microsoft.com/office/drawing/2014/main" id="{5BDB0F61-0090-5217-17DC-741AEEFD757D}"/>
              </a:ext>
            </a:extLst>
          </p:cNvPr>
          <p:cNvSpPr>
            <a:spLocks noGrp="1"/>
          </p:cNvSpPr>
          <p:nvPr>
            <p:ph type="title"/>
          </p:nvPr>
        </p:nvSpPr>
        <p:spPr/>
        <p:txBody>
          <a:bodyPr/>
          <a:lstStyle/>
          <a:p>
            <a:r>
              <a:rPr lang="en-US" dirty="0">
                <a:solidFill>
                  <a:srgbClr val="4A41C5"/>
                </a:solidFill>
              </a:rPr>
              <a:t>What are Large Language Models?</a:t>
            </a:r>
            <a:endParaRPr lang="en-IN" dirty="0">
              <a:solidFill>
                <a:srgbClr val="4A41C5"/>
              </a:solidFill>
            </a:endParaRPr>
          </a:p>
        </p:txBody>
      </p:sp>
      <p:grpSp>
        <p:nvGrpSpPr>
          <p:cNvPr id="25" name="Group 24">
            <a:extLst>
              <a:ext uri="{FF2B5EF4-FFF2-40B4-BE49-F238E27FC236}">
                <a16:creationId xmlns:a16="http://schemas.microsoft.com/office/drawing/2014/main" id="{0BC9F514-4582-10A1-D44D-536A0BDB0092}"/>
              </a:ext>
            </a:extLst>
          </p:cNvPr>
          <p:cNvGrpSpPr/>
          <p:nvPr/>
        </p:nvGrpSpPr>
        <p:grpSpPr>
          <a:xfrm>
            <a:off x="1698326" y="2703711"/>
            <a:ext cx="4605984" cy="1694328"/>
            <a:chOff x="1698326" y="2703711"/>
            <a:chExt cx="4605984" cy="1694328"/>
          </a:xfrm>
        </p:grpSpPr>
        <p:sp>
          <p:nvSpPr>
            <p:cNvPr id="11" name="Shape 9"/>
            <p:cNvSpPr/>
            <p:nvPr/>
          </p:nvSpPr>
          <p:spPr>
            <a:xfrm>
              <a:off x="5239693" y="2893467"/>
              <a:ext cx="647998" cy="37008"/>
            </a:xfrm>
            <a:prstGeom prst="rect">
              <a:avLst/>
            </a:prstGeom>
            <a:solidFill>
              <a:schemeClr val="accent1">
                <a:lumMod val="40000"/>
                <a:lumOff val="60000"/>
              </a:schemeClr>
            </a:solidFill>
            <a:ln>
              <a:solidFill>
                <a:schemeClr val="accent1">
                  <a:lumMod val="75000"/>
                </a:schemeClr>
              </a:solidFill>
            </a:ln>
          </p:spPr>
          <p:txBody>
            <a:bodyPr/>
            <a:lstStyle/>
            <a:p>
              <a:endParaRPr lang="en-IN" sz="1500">
                <a:latin typeface="+mj-lt"/>
              </a:endParaRPr>
            </a:p>
          </p:txBody>
        </p:sp>
        <p:sp>
          <p:nvSpPr>
            <p:cNvPr id="12" name="Shape 10"/>
            <p:cNvSpPr/>
            <p:nvPr/>
          </p:nvSpPr>
          <p:spPr>
            <a:xfrm>
              <a:off x="5887691" y="2703711"/>
              <a:ext cx="416619" cy="416619"/>
            </a:xfrm>
            <a:prstGeom prst="roundRect">
              <a:avLst>
                <a:gd name="adj" fmla="val 20000"/>
              </a:avLst>
            </a:prstGeom>
            <a:solidFill>
              <a:schemeClr val="accent1">
                <a:lumMod val="40000"/>
                <a:lumOff val="60000"/>
              </a:schemeClr>
            </a:solidFill>
            <a:ln w="13811">
              <a:solidFill>
                <a:schemeClr val="accent1">
                  <a:lumMod val="75000"/>
                </a:schemeClr>
              </a:solidFill>
              <a:prstDash val="solid"/>
            </a:ln>
          </p:spPr>
          <p:txBody>
            <a:bodyPr/>
            <a:lstStyle/>
            <a:p>
              <a:endParaRPr lang="en-IN" sz="1500">
                <a:latin typeface="+mj-lt"/>
              </a:endParaRPr>
            </a:p>
          </p:txBody>
        </p:sp>
        <p:sp>
          <p:nvSpPr>
            <p:cNvPr id="13" name="Text 11"/>
            <p:cNvSpPr/>
            <p:nvPr/>
          </p:nvSpPr>
          <p:spPr>
            <a:xfrm>
              <a:off x="6021636" y="2738438"/>
              <a:ext cx="148729" cy="347068"/>
            </a:xfrm>
            <a:prstGeom prst="rect">
              <a:avLst/>
            </a:prstGeom>
            <a:noFill/>
            <a:ln/>
          </p:spPr>
          <p:txBody>
            <a:bodyPr wrap="none" rtlCol="0" anchor="t"/>
            <a:lstStyle/>
            <a:p>
              <a:pPr algn="ctr">
                <a:lnSpc>
                  <a:spcPts val="2734"/>
                </a:lnSpc>
              </a:pPr>
              <a:r>
                <a:rPr lang="en-US" sz="2187" kern="0" spc="-29" dirty="0">
                  <a:solidFill>
                    <a:srgbClr val="2B2E3C"/>
                  </a:solidFill>
                  <a:latin typeface="+mj-lt"/>
                  <a:ea typeface="Open Sans" panose="020B0606030504020204" pitchFamily="34" charset="0"/>
                  <a:cs typeface="Open Sans" panose="020B0606030504020204" pitchFamily="34" charset="0"/>
                </a:rPr>
                <a:t>2</a:t>
              </a:r>
              <a:endParaRPr lang="en-US" sz="2187" dirty="0">
                <a:latin typeface="+mj-lt"/>
                <a:ea typeface="Open Sans" panose="020B0606030504020204" pitchFamily="34" charset="0"/>
                <a:cs typeface="Open Sans" panose="020B0606030504020204" pitchFamily="34" charset="0"/>
              </a:endParaRPr>
            </a:p>
          </p:txBody>
        </p:sp>
        <p:sp>
          <p:nvSpPr>
            <p:cNvPr id="14" name="Text 12"/>
            <p:cNvSpPr/>
            <p:nvPr/>
          </p:nvSpPr>
          <p:spPr>
            <a:xfrm>
              <a:off x="3225998" y="2744192"/>
              <a:ext cx="1851620" cy="289322"/>
            </a:xfrm>
            <a:prstGeom prst="rect">
              <a:avLst/>
            </a:prstGeom>
            <a:noFill/>
            <a:ln/>
          </p:spPr>
          <p:txBody>
            <a:bodyPr wrap="none" rtlCol="0" anchor="t"/>
            <a:lstStyle/>
            <a:p>
              <a:pPr algn="r">
                <a:lnSpc>
                  <a:spcPts val="2278"/>
                </a:lnSpc>
              </a:pPr>
              <a:r>
                <a:rPr lang="en-US" sz="1822" kern="0" spc="-55" dirty="0">
                  <a:solidFill>
                    <a:srgbClr val="2B2E3C"/>
                  </a:solidFill>
                  <a:latin typeface="+mj-lt"/>
                  <a:ea typeface="Bitter" pitchFamily="34" charset="-122"/>
                  <a:cs typeface="Bitter" pitchFamily="34" charset="-120"/>
                </a:rPr>
                <a:t>Size Comparison</a:t>
              </a:r>
              <a:endParaRPr lang="en-US" sz="1822" dirty="0">
                <a:latin typeface="+mj-lt"/>
              </a:endParaRPr>
            </a:p>
          </p:txBody>
        </p:sp>
        <p:sp>
          <p:nvSpPr>
            <p:cNvPr id="24" name="Text 13">
              <a:extLst>
                <a:ext uri="{FF2B5EF4-FFF2-40B4-BE49-F238E27FC236}">
                  <a16:creationId xmlns:a16="http://schemas.microsoft.com/office/drawing/2014/main" id="{63F2CE47-76AD-68B4-EEF2-65A739239599}"/>
                </a:ext>
              </a:extLst>
            </p:cNvPr>
            <p:cNvSpPr/>
            <p:nvPr/>
          </p:nvSpPr>
          <p:spPr>
            <a:xfrm>
              <a:off x="1698326" y="3213367"/>
              <a:ext cx="3379292" cy="1184672"/>
            </a:xfrm>
            <a:prstGeom prst="rect">
              <a:avLst/>
            </a:prstGeom>
            <a:noFill/>
            <a:ln/>
          </p:spPr>
          <p:txBody>
            <a:bodyPr wrap="square" rtlCol="0" anchor="t"/>
            <a:lstStyle/>
            <a:p>
              <a:pPr algn="r">
                <a:lnSpc>
                  <a:spcPts val="2332"/>
                </a:lnSpc>
              </a:pPr>
              <a:r>
                <a:rPr lang="en-US" sz="1458" kern="0" spc="-29" dirty="0">
                  <a:solidFill>
                    <a:srgbClr val="2B2E3C"/>
                  </a:solidFill>
                  <a:latin typeface="+mj-lt"/>
                  <a:ea typeface="Open Sans" pitchFamily="34" charset="-122"/>
                  <a:cs typeface="Open Sans" pitchFamily="34" charset="-120"/>
                </a:rPr>
                <a:t>Small language models have around 100 million parameters, while the largest ones can have up to 175 billion parameters.</a:t>
              </a:r>
              <a:endParaRPr lang="en-US" sz="1458" dirty="0">
                <a:latin typeface="+mj-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AABCB6"/>
          </a:solidFill>
          <a:ln/>
        </p:spPr>
        <p:txBody>
          <a:bodyPr/>
          <a:lstStyle/>
          <a:p>
            <a:endParaRPr lang="en-IN" sz="1500">
              <a:latin typeface="+mj-lt"/>
            </a:endParaRPr>
          </a:p>
        </p:txBody>
      </p:sp>
      <p:sp>
        <p:nvSpPr>
          <p:cNvPr id="3" name="Shape 1"/>
          <p:cNvSpPr>
            <a:spLocks noGrp="1" noRot="1" noMove="1" noResize="1" noEditPoints="1" noAdjustHandles="1" noChangeArrowheads="1" noChangeShapeType="1"/>
          </p:cNvSpPr>
          <p:nvPr/>
        </p:nvSpPr>
        <p:spPr>
          <a:xfrm>
            <a:off x="0" y="-9556"/>
            <a:ext cx="12192000" cy="6858000"/>
          </a:xfrm>
          <a:prstGeom prst="rect">
            <a:avLst/>
          </a:prstGeom>
          <a:solidFill>
            <a:schemeClr val="tx2">
              <a:lumMod val="10000"/>
              <a:lumOff val="90000"/>
            </a:schemeClr>
          </a:solidFill>
          <a:ln w="13811">
            <a:solidFill>
              <a:srgbClr val="E5E0DF"/>
            </a:solidFill>
            <a:prstDash val="solid"/>
          </a:ln>
        </p:spPr>
        <p:txBody>
          <a:bodyPr/>
          <a:lstStyle/>
          <a:p>
            <a:endParaRPr lang="en-IN" sz="1500">
              <a:latin typeface="+mj-lt"/>
            </a:endParaRPr>
          </a:p>
        </p:txBody>
      </p:sp>
      <p:sp>
        <p:nvSpPr>
          <p:cNvPr id="4" name="Text 2"/>
          <p:cNvSpPr/>
          <p:nvPr/>
        </p:nvSpPr>
        <p:spPr>
          <a:xfrm>
            <a:off x="3030796" y="76907"/>
            <a:ext cx="6231334" cy="1157288"/>
          </a:xfrm>
          <a:prstGeom prst="rect">
            <a:avLst/>
          </a:prstGeom>
          <a:noFill/>
          <a:ln/>
        </p:spPr>
        <p:txBody>
          <a:bodyPr wrap="square" rtlCol="0" anchor="t"/>
          <a:lstStyle/>
          <a:p>
            <a:pPr>
              <a:lnSpc>
                <a:spcPts val="4556"/>
              </a:lnSpc>
            </a:pPr>
            <a:r>
              <a:rPr lang="en-US" sz="3645" kern="0" spc="-109" dirty="0">
                <a:solidFill>
                  <a:srgbClr val="2C3F42"/>
                </a:solidFill>
                <a:latin typeface="+mj-lt"/>
                <a:ea typeface="Open Sans" panose="020B0606030504020204" pitchFamily="34" charset="0"/>
                <a:cs typeface="Open Sans" panose="020B0606030504020204" pitchFamily="34" charset="0"/>
              </a:rPr>
              <a:t>Pre-trained LLMs</a:t>
            </a:r>
            <a:endParaRPr lang="en-US" sz="3645" dirty="0">
              <a:latin typeface="+mj-lt"/>
              <a:ea typeface="Open Sans" panose="020B0606030504020204" pitchFamily="34" charset="0"/>
              <a:cs typeface="Open Sans" panose="020B0606030504020204" pitchFamily="34" charset="0"/>
            </a:endParaRPr>
          </a:p>
        </p:txBody>
      </p:sp>
      <p:sp>
        <p:nvSpPr>
          <p:cNvPr id="5" name="Text 3"/>
          <p:cNvSpPr/>
          <p:nvPr/>
        </p:nvSpPr>
        <p:spPr>
          <a:xfrm>
            <a:off x="3030796" y="987087"/>
            <a:ext cx="8466871" cy="3584913"/>
          </a:xfrm>
          <a:prstGeom prst="rect">
            <a:avLst/>
          </a:prstGeom>
          <a:noFill/>
          <a:ln/>
        </p:spPr>
        <p:txBody>
          <a:bodyPr wrap="square" rtlCol="0" anchor="t"/>
          <a:lstStyle/>
          <a:p>
            <a:pPr>
              <a:lnSpc>
                <a:spcPts val="2332"/>
              </a:lnSpc>
            </a:pPr>
            <a:r>
              <a:rPr lang="en-US" sz="1458" b="1" kern="0" spc="-29" dirty="0">
                <a:solidFill>
                  <a:srgbClr val="2B2E3C"/>
                </a:solidFill>
                <a:latin typeface="+mj-lt"/>
                <a:ea typeface="Open Sans" pitchFamily="34" charset="-122"/>
                <a:cs typeface="Open Sans" pitchFamily="34" charset="-120"/>
              </a:rPr>
              <a:t>A. Why Pre-trained Models?</a:t>
            </a:r>
          </a:p>
          <a:p>
            <a:pPr marL="238115" indent="-238115">
              <a:lnSpc>
                <a:spcPts val="2332"/>
              </a:lnSpc>
              <a:buFont typeface="Arial" panose="020B0604020202020204" pitchFamily="34" charset="0"/>
              <a:buChar char="•"/>
            </a:pPr>
            <a:endParaRPr lang="en-US" sz="1458" kern="0" spc="-29" dirty="0">
              <a:solidFill>
                <a:srgbClr val="2B2E3C"/>
              </a:solidFill>
              <a:latin typeface="+mj-lt"/>
              <a:ea typeface="Open Sans" pitchFamily="34" charset="-122"/>
              <a:cs typeface="Open Sans" pitchFamily="34" charset="-120"/>
            </a:endParaRPr>
          </a:p>
          <a:p>
            <a:pPr marL="238115" indent="-238115">
              <a:lnSpc>
                <a:spcPts val="2332"/>
              </a:lnSpc>
              <a:buFont typeface="Arial" panose="020B0604020202020204" pitchFamily="34" charset="0"/>
              <a:buChar char="•"/>
            </a:pPr>
            <a:r>
              <a:rPr lang="en-US" sz="1458" kern="0" spc="-29" dirty="0">
                <a:solidFill>
                  <a:srgbClr val="2B2E3C"/>
                </a:solidFill>
                <a:latin typeface="+mj-lt"/>
                <a:ea typeface="Open Sans" pitchFamily="34" charset="-122"/>
                <a:cs typeface="Open Sans" pitchFamily="34" charset="-120"/>
              </a:rPr>
              <a:t>Training LLMs requires huge computational resources. By using pre-trained models, you leverage the training done by others, saving time and resources.</a:t>
            </a:r>
          </a:p>
          <a:p>
            <a:pPr>
              <a:lnSpc>
                <a:spcPts val="2332"/>
              </a:lnSpc>
            </a:pPr>
            <a:endParaRPr lang="en-US" sz="1458" kern="0" spc="-29" dirty="0">
              <a:solidFill>
                <a:srgbClr val="2B2E3C"/>
              </a:solidFill>
              <a:latin typeface="+mj-lt"/>
              <a:ea typeface="Open Sans" pitchFamily="34" charset="-122"/>
              <a:cs typeface="Open Sans" pitchFamily="34" charset="-120"/>
            </a:endParaRPr>
          </a:p>
          <a:p>
            <a:pPr>
              <a:lnSpc>
                <a:spcPts val="2332"/>
              </a:lnSpc>
            </a:pPr>
            <a:r>
              <a:rPr lang="en-US" sz="1458" b="1" kern="0" spc="-29" dirty="0">
                <a:solidFill>
                  <a:srgbClr val="2B2E3C"/>
                </a:solidFill>
                <a:latin typeface="+mj-lt"/>
                <a:ea typeface="Open Sans" pitchFamily="34" charset="-122"/>
                <a:cs typeface="Open Sans" pitchFamily="34" charset="-120"/>
              </a:rPr>
              <a:t>B. Common LLMs:</a:t>
            </a:r>
            <a:endParaRPr lang="en-US" sz="1458" kern="0" spc="-29" dirty="0">
              <a:solidFill>
                <a:srgbClr val="2B2E3C"/>
              </a:solidFill>
              <a:latin typeface="+mj-lt"/>
              <a:ea typeface="Open Sans" pitchFamily="34" charset="-122"/>
              <a:cs typeface="Open Sans" pitchFamily="34" charset="-120"/>
            </a:endParaRPr>
          </a:p>
          <a:p>
            <a:pPr marL="238115" indent="-238115">
              <a:lnSpc>
                <a:spcPts val="2332"/>
              </a:lnSpc>
              <a:buFont typeface="Arial" panose="020B0604020202020204" pitchFamily="34" charset="0"/>
              <a:buChar char="•"/>
            </a:pPr>
            <a:r>
              <a:rPr lang="en-US" sz="1458" b="1" kern="0" spc="-29" dirty="0">
                <a:solidFill>
                  <a:srgbClr val="2B2E3C"/>
                </a:solidFill>
                <a:latin typeface="+mj-lt"/>
                <a:ea typeface="Open Sans" pitchFamily="34" charset="-122"/>
                <a:cs typeface="Open Sans" pitchFamily="34" charset="-120"/>
              </a:rPr>
              <a:t>GPT (Generative Pre-trained Transformer):</a:t>
            </a:r>
            <a:r>
              <a:rPr lang="en-US" sz="1458" kern="0" spc="-29" dirty="0">
                <a:solidFill>
                  <a:srgbClr val="2B2E3C"/>
                </a:solidFill>
                <a:latin typeface="+mj-lt"/>
                <a:ea typeface="Open Sans" pitchFamily="34" charset="-122"/>
                <a:cs typeface="Open Sans" pitchFamily="34" charset="-120"/>
              </a:rPr>
              <a:t> Developed by OpenAI, known for its capability to generate coherent, diverse paragraphs of text.</a:t>
            </a:r>
          </a:p>
          <a:p>
            <a:pPr marL="238115" indent="-238115">
              <a:lnSpc>
                <a:spcPts val="2332"/>
              </a:lnSpc>
              <a:buFont typeface="Arial" panose="020B0604020202020204" pitchFamily="34" charset="0"/>
              <a:buChar char="•"/>
            </a:pPr>
            <a:r>
              <a:rPr lang="en-US" sz="1458" b="1" kern="0" spc="-29" dirty="0">
                <a:solidFill>
                  <a:srgbClr val="2B2E3C"/>
                </a:solidFill>
                <a:latin typeface="+mj-lt"/>
                <a:ea typeface="Open Sans" pitchFamily="34" charset="-122"/>
                <a:cs typeface="Open Sans" pitchFamily="34" charset="-120"/>
              </a:rPr>
              <a:t>BERT (Bidirectional Encoder Representations from Transformers):</a:t>
            </a:r>
            <a:r>
              <a:rPr lang="en-US" sz="1458" kern="0" spc="-29" dirty="0">
                <a:solidFill>
                  <a:srgbClr val="2B2E3C"/>
                </a:solidFill>
                <a:latin typeface="+mj-lt"/>
                <a:ea typeface="Open Sans" pitchFamily="34" charset="-122"/>
                <a:cs typeface="Open Sans" pitchFamily="34" charset="-120"/>
              </a:rPr>
              <a:t> Developed by Google, excels at understanding the context of words in search queries.</a:t>
            </a:r>
          </a:p>
          <a:p>
            <a:pPr marL="238115" indent="-238115">
              <a:lnSpc>
                <a:spcPts val="2332"/>
              </a:lnSpc>
              <a:buFont typeface="Arial" panose="020B0604020202020204" pitchFamily="34" charset="0"/>
              <a:buChar char="•"/>
            </a:pPr>
            <a:r>
              <a:rPr lang="en-US" sz="1458" b="1" kern="0" spc="-29" dirty="0">
                <a:solidFill>
                  <a:srgbClr val="2B2E3C"/>
                </a:solidFill>
                <a:latin typeface="+mj-lt"/>
                <a:ea typeface="Open Sans" pitchFamily="34" charset="-122"/>
                <a:cs typeface="Open Sans" pitchFamily="34" charset="-120"/>
              </a:rPr>
              <a:t>T5 (Text-to-Text Transfer Transformer):</a:t>
            </a:r>
            <a:r>
              <a:rPr lang="en-US" sz="1458" kern="0" spc="-29" dirty="0">
                <a:solidFill>
                  <a:srgbClr val="2B2E3C"/>
                </a:solidFill>
                <a:latin typeface="+mj-lt"/>
                <a:ea typeface="Open Sans" pitchFamily="34" charset="-122"/>
                <a:cs typeface="Open Sans" pitchFamily="34" charset="-120"/>
              </a:rPr>
              <a:t> Also by Google, it treats every problem as a text-to-text problem.</a:t>
            </a:r>
          </a:p>
          <a:p>
            <a:pPr marL="238115" indent="-238115">
              <a:lnSpc>
                <a:spcPts val="2332"/>
              </a:lnSpc>
              <a:buFont typeface="Arial" panose="020B0604020202020204" pitchFamily="34" charset="0"/>
              <a:buChar char="•"/>
            </a:pPr>
            <a:endParaRPr lang="en-US" sz="1458" kern="0" spc="-29" dirty="0">
              <a:solidFill>
                <a:srgbClr val="2B2E3C"/>
              </a:solidFill>
              <a:latin typeface="+mj-lt"/>
              <a:ea typeface="Open Sans" pitchFamily="34" charset="-122"/>
              <a:cs typeface="Open Sans" pitchFamily="34" charset="-120"/>
            </a:endParaRPr>
          </a:p>
          <a:p>
            <a:pPr>
              <a:lnSpc>
                <a:spcPts val="2332"/>
              </a:lnSpc>
            </a:pPr>
            <a:r>
              <a:rPr lang="en-US" sz="1458" b="1" kern="0" spc="-29" dirty="0">
                <a:solidFill>
                  <a:srgbClr val="2B2E3C"/>
                </a:solidFill>
                <a:latin typeface="+mj-lt"/>
                <a:ea typeface="Open Sans" pitchFamily="34" charset="-122"/>
                <a:cs typeface="Open Sans" pitchFamily="34" charset="-120"/>
              </a:rPr>
              <a:t>C. How to Use:</a:t>
            </a:r>
            <a:endParaRPr lang="en-US" sz="1458" kern="0" spc="-29" dirty="0">
              <a:solidFill>
                <a:srgbClr val="2B2E3C"/>
              </a:solidFill>
              <a:latin typeface="+mj-lt"/>
              <a:ea typeface="Open Sans" pitchFamily="34" charset="-122"/>
              <a:cs typeface="Open Sans" pitchFamily="34" charset="-120"/>
            </a:endParaRPr>
          </a:p>
          <a:p>
            <a:pPr marL="238115" indent="-238115">
              <a:lnSpc>
                <a:spcPts val="2332"/>
              </a:lnSpc>
              <a:buFont typeface="Arial" panose="020B0604020202020204" pitchFamily="34" charset="0"/>
              <a:buChar char="•"/>
            </a:pPr>
            <a:r>
              <a:rPr lang="en-US" sz="1458" b="1" kern="0" spc="-29" dirty="0">
                <a:solidFill>
                  <a:srgbClr val="2B2E3C"/>
                </a:solidFill>
                <a:latin typeface="+mj-lt"/>
                <a:ea typeface="Open Sans" pitchFamily="34" charset="-122"/>
                <a:cs typeface="Open Sans" pitchFamily="34" charset="-120"/>
              </a:rPr>
              <a:t>APIs: </a:t>
            </a:r>
            <a:r>
              <a:rPr lang="en-US" sz="1458" kern="0" spc="-29" dirty="0">
                <a:solidFill>
                  <a:srgbClr val="2B2E3C"/>
                </a:solidFill>
                <a:latin typeface="+mj-lt"/>
                <a:ea typeface="Open Sans" pitchFamily="34" charset="-122"/>
                <a:cs typeface="Open Sans" pitchFamily="34" charset="-120"/>
              </a:rPr>
              <a:t>Companies like OpenAI offer APIs to directly use their models.</a:t>
            </a:r>
          </a:p>
          <a:p>
            <a:pPr marL="238115" indent="-238115">
              <a:lnSpc>
                <a:spcPts val="2332"/>
              </a:lnSpc>
              <a:buFont typeface="Arial" panose="020B0604020202020204" pitchFamily="34" charset="0"/>
              <a:buChar char="•"/>
            </a:pPr>
            <a:r>
              <a:rPr lang="en-US" sz="1458" b="1" kern="0" spc="-29" dirty="0">
                <a:solidFill>
                  <a:srgbClr val="2B2E3C"/>
                </a:solidFill>
                <a:latin typeface="+mj-lt"/>
                <a:ea typeface="Open Sans" pitchFamily="34" charset="-122"/>
                <a:cs typeface="Open Sans" pitchFamily="34" charset="-120"/>
              </a:rPr>
              <a:t>Frameworks: </a:t>
            </a:r>
            <a:r>
              <a:rPr lang="en-US" sz="1458" kern="0" spc="-29" dirty="0">
                <a:solidFill>
                  <a:srgbClr val="2B2E3C"/>
                </a:solidFill>
                <a:latin typeface="+mj-lt"/>
                <a:ea typeface="Open Sans" pitchFamily="34" charset="-122"/>
                <a:cs typeface="Open Sans" pitchFamily="34" charset="-120"/>
              </a:rPr>
              <a:t>Libraries like TensorFlow and </a:t>
            </a:r>
            <a:r>
              <a:rPr lang="en-US" sz="1458" kern="0" spc="-29" dirty="0" err="1">
                <a:solidFill>
                  <a:srgbClr val="2B2E3C"/>
                </a:solidFill>
                <a:latin typeface="+mj-lt"/>
                <a:ea typeface="Open Sans" pitchFamily="34" charset="-122"/>
                <a:cs typeface="Open Sans" pitchFamily="34" charset="-120"/>
              </a:rPr>
              <a:t>PyTorch</a:t>
            </a:r>
            <a:r>
              <a:rPr lang="en-US" sz="1458" kern="0" spc="-29" dirty="0">
                <a:solidFill>
                  <a:srgbClr val="2B2E3C"/>
                </a:solidFill>
                <a:latin typeface="+mj-lt"/>
                <a:ea typeface="Open Sans" pitchFamily="34" charset="-122"/>
                <a:cs typeface="Open Sans" pitchFamily="34" charset="-120"/>
              </a:rPr>
              <a:t> allow you to load pre-trained models and fine-tune or use them directly.</a:t>
            </a:r>
          </a:p>
        </p:txBody>
      </p:sp>
      <p:pic>
        <p:nvPicPr>
          <p:cNvPr id="6" name="Image 0" descr="preencoded.png"/>
          <p:cNvPicPr>
            <a:picLocks noGrp="1" noRot="1" noChangeAspect="1" noMove="1" noResize="1" noEditPoints="1" noAdjustHandles="1" noChangeArrowheads="1" noChangeShapeType="1" noCrop="1"/>
          </p:cNvPicPr>
          <p:nvPr/>
        </p:nvPicPr>
        <p:blipFill rotWithShape="1">
          <a:blip r:embed="rId3">
            <a:duotone>
              <a:schemeClr val="accent1">
                <a:shade val="45000"/>
                <a:satMod val="135000"/>
              </a:schemeClr>
              <a:prstClr val="white"/>
            </a:duotone>
          </a:blip>
          <a:srcRect r="46910"/>
          <a:stretch/>
        </p:blipFill>
        <p:spPr>
          <a:xfrm>
            <a:off x="0" y="-19112"/>
            <a:ext cx="2427298" cy="6858000"/>
          </a:xfrm>
          <a:prstGeom prst="rect">
            <a:avLst/>
          </a:prstGeom>
        </p:spPr>
      </p:pic>
    </p:spTree>
    <p:extLst>
      <p:ext uri="{BB962C8B-B14F-4D97-AF65-F5344CB8AC3E}">
        <p14:creationId xmlns:p14="http://schemas.microsoft.com/office/powerpoint/2010/main" val="137941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248AE-54E3-C238-7CA5-CB9C6264C8E1}"/>
              </a:ext>
            </a:extLst>
          </p:cNvPr>
          <p:cNvSpPr>
            <a:spLocks noGrp="1"/>
          </p:cNvSpPr>
          <p:nvPr>
            <p:ph type="title"/>
          </p:nvPr>
        </p:nvSpPr>
        <p:spPr>
          <a:xfrm>
            <a:off x="331788" y="875030"/>
            <a:ext cx="2384425" cy="5068570"/>
          </a:xfrm>
        </p:spPr>
        <p:txBody>
          <a:bodyPr anchor="b">
            <a:normAutofit/>
          </a:bodyPr>
          <a:lstStyle/>
          <a:p>
            <a:pPr>
              <a:lnSpc>
                <a:spcPct val="90000"/>
              </a:lnSpc>
            </a:pPr>
            <a:r>
              <a:rPr lang="en-US" sz="2600" dirty="0"/>
              <a:t>Applications of Large Language Models in Industry</a:t>
            </a:r>
            <a:br>
              <a:rPr lang="en-US" sz="2600" dirty="0"/>
            </a:br>
            <a:br>
              <a:rPr lang="en-US" sz="2600" dirty="0"/>
            </a:br>
            <a:br>
              <a:rPr lang="en-US" sz="2600" dirty="0"/>
            </a:br>
            <a:br>
              <a:rPr lang="en-US" sz="2600" dirty="0"/>
            </a:br>
            <a:br>
              <a:rPr lang="en-US" sz="2600" dirty="0"/>
            </a:br>
            <a:br>
              <a:rPr lang="en-US" sz="2600" dirty="0"/>
            </a:br>
            <a:br>
              <a:rPr lang="en-US" sz="2600" dirty="0"/>
            </a:br>
            <a:br>
              <a:rPr lang="en-US" sz="2600" dirty="0"/>
            </a:br>
            <a:endParaRPr lang="en-IN" sz="2600" dirty="0"/>
          </a:p>
        </p:txBody>
      </p:sp>
      <p:graphicFrame>
        <p:nvGraphicFramePr>
          <p:cNvPr id="8" name="Content Placeholder 2">
            <a:extLst>
              <a:ext uri="{FF2B5EF4-FFF2-40B4-BE49-F238E27FC236}">
                <a16:creationId xmlns:a16="http://schemas.microsoft.com/office/drawing/2014/main" id="{EAFD40DE-F3E8-5698-2A3D-50C3E964ED85}"/>
              </a:ext>
            </a:extLst>
          </p:cNvPr>
          <p:cNvGraphicFramePr>
            <a:graphicFrameLocks noGrp="1"/>
          </p:cNvGraphicFramePr>
          <p:nvPr>
            <p:ph sz="quarter" idx="14"/>
          </p:nvPr>
        </p:nvGraphicFramePr>
        <p:xfrm>
          <a:off x="3302000" y="876300"/>
          <a:ext cx="8607425" cy="474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394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BE333AB7-AAF0-4A22-BEDD-2028FBE366D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6D9F2908-16D0-45DB-9A80-39E3E40D1D5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graphicEl>
                                              <a:dgm id="{475ABE2D-5B22-4C73-8AD3-8F888D31F4E8}"/>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graphicEl>
                                              <a:dgm id="{92AEDA60-8A5D-473A-9B50-836EBDAF705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84F67ACE-08F0-4E91-AE54-48BB76F8CBB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1E2D43F8-F196-42B9-B1F5-C6A2A50A795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dgm id="{0F733D8A-8B6D-4768-8831-4147AE089A17}"/>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graphicEl>
                                              <a:dgm id="{593B5481-85BC-4651-93D7-6648C68598A7}"/>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graphicEl>
                                              <a:dgm id="{97B84CA9-E14C-4D04-9CC7-13DD21A2531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theme/theme1.xml><?xml version="1.0" encoding="utf-8"?>
<a:theme xmlns:a="http://schemas.openxmlformats.org/drawingml/2006/main" name="bdc theme">
  <a:themeElements>
    <a:clrScheme name="Custom 1">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dc theme" id="{C8E9DDCE-92DF-48EC-A641-FED7833BD53A}" vid="{8DDC99C9-4E0E-4747-8662-B5494BDC9D86}"/>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bdc theme</Template>
  <TotalTime>1098</TotalTime>
  <Words>2566</Words>
  <Application>Microsoft Office PowerPoint</Application>
  <PresentationFormat>Widescreen</PresentationFormat>
  <Paragraphs>266</Paragraphs>
  <Slides>29</Slides>
  <Notes>16</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29</vt:i4>
      </vt:variant>
    </vt:vector>
  </HeadingPairs>
  <TitlesOfParts>
    <vt:vector size="45" baseType="lpstr">
      <vt:lpstr>Aileron Heavy</vt:lpstr>
      <vt:lpstr>Aptos</vt:lpstr>
      <vt:lpstr>Arial</vt:lpstr>
      <vt:lpstr>Avenir Next LT Pro</vt:lpstr>
      <vt:lpstr>Barlow</vt:lpstr>
      <vt:lpstr>Calibri</vt:lpstr>
      <vt:lpstr>Calibri Light</vt:lpstr>
      <vt:lpstr>Courier New</vt:lpstr>
      <vt:lpstr>Lato</vt:lpstr>
      <vt:lpstr>Montserrat</vt:lpstr>
      <vt:lpstr>Open Sans</vt:lpstr>
      <vt:lpstr>Raleway</vt:lpstr>
      <vt:lpstr>Segoe UI Semibold</vt:lpstr>
      <vt:lpstr>Wingdings</vt:lpstr>
      <vt:lpstr>bdc theme</vt:lpstr>
      <vt:lpstr>Office Theme</vt:lpstr>
      <vt:lpstr>Generative AI &amp; Prompt Engineering</vt:lpstr>
      <vt:lpstr>PowerPoint Presentation</vt:lpstr>
      <vt:lpstr>PowerPoint Presentation</vt:lpstr>
      <vt:lpstr>Applications of Generative AI</vt:lpstr>
      <vt:lpstr>Demo</vt:lpstr>
      <vt:lpstr>PowerPoint Presentation</vt:lpstr>
      <vt:lpstr>What are Large Language Models?</vt:lpstr>
      <vt:lpstr>PowerPoint Presentation</vt:lpstr>
      <vt:lpstr>Applications of Large Language Models in Industry        </vt:lpstr>
      <vt:lpstr>Demo</vt:lpstr>
      <vt:lpstr>PowerPoint Presentation</vt:lpstr>
      <vt:lpstr>Example of Prompt Engineering</vt:lpstr>
      <vt:lpstr>Prompt Engineering and its Significance</vt:lpstr>
      <vt:lpstr>The Future of Generative AI and Prompt Engineering</vt:lpstr>
      <vt:lpstr>PowerPoint Presentation</vt:lpstr>
      <vt:lpstr>Demo</vt:lpstr>
      <vt:lpstr>Key elements of a prompt</vt:lpstr>
      <vt:lpstr>PowerPoint Presentation</vt:lpstr>
      <vt:lpstr>PowerPoint Presentation</vt:lpstr>
      <vt:lpstr>PowerPoint Presentation</vt:lpstr>
      <vt:lpstr>PowerPoint Presentation</vt:lpstr>
      <vt:lpstr>PowerPoint Presentation</vt:lpstr>
      <vt:lpstr>Demo</vt:lpstr>
      <vt:lpstr>Writing Prompts for Automating the Generation of Detailed Job Descriptions</vt:lpstr>
      <vt:lpstr>Writing Prompts for Automating the Generation of Social Media Posts</vt:lpstr>
      <vt:lpstr>Solutions</vt:lpstr>
      <vt:lpstr>Writing Prompts for Automating the Generation of Detailed Job Descriptions</vt:lpstr>
      <vt:lpstr>References</vt:lpstr>
      <vt:lpstr>Happy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&amp; Prompt Engineering</dc:title>
  <dc:creator>Anshu Pandey</dc:creator>
  <cp:lastModifiedBy>Anshu Pandey</cp:lastModifiedBy>
  <cp:revision>5</cp:revision>
  <dcterms:created xsi:type="dcterms:W3CDTF">2023-09-02T07:26:33Z</dcterms:created>
  <dcterms:modified xsi:type="dcterms:W3CDTF">2023-10-30T14:54:42Z</dcterms:modified>
</cp:coreProperties>
</file>